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Botta" userId="39537f8c-9716-4a15-8129-f4f08e1e4b95" providerId="ADAL" clId="{08AB1B6A-C0DA-47D7-A62E-0A010533B9D3}"/>
    <pc:docChg chg="delSld modSld">
      <pc:chgData name="Valentina Botta" userId="39537f8c-9716-4a15-8129-f4f08e1e4b95" providerId="ADAL" clId="{08AB1B6A-C0DA-47D7-A62E-0A010533B9D3}" dt="2023-03-31T07:47:23.913" v="9" actId="20577"/>
      <pc:docMkLst>
        <pc:docMk/>
      </pc:docMkLst>
      <pc:sldChg chg="modSp mod">
        <pc:chgData name="Valentina Botta" userId="39537f8c-9716-4a15-8129-f4f08e1e4b95" providerId="ADAL" clId="{08AB1B6A-C0DA-47D7-A62E-0A010533B9D3}" dt="2023-03-31T07:47:23.913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08AB1B6A-C0DA-47D7-A62E-0A010533B9D3}" dt="2023-03-31T07:47:23.913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08AB1B6A-C0DA-47D7-A62E-0A010533B9D3}" dt="2023-03-31T07:47:11.237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08AB1B6A-C0DA-47D7-A62E-0A010533B9D3}" dt="2023-03-31T07:46:56.802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08AB1B6A-C0DA-47D7-A62E-0A010533B9D3}" dt="2023-03-31T07:46:56.802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08AB1B6A-C0DA-47D7-A62E-0A010533B9D3}" dt="2023-03-31T07:47:03.864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08AB1B6A-C0DA-47D7-A62E-0A010533B9D3}" dt="2023-03-31T07:47:03.864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I.T.I.S. Barsanti</a:t>
            </a:r>
          </a:p>
          <a:p>
            <a:r>
              <a:rPr lang="it-IT" dirty="0"/>
              <a:t>Via Dei </a:t>
            </a:r>
            <a:r>
              <a:rPr lang="it-IT" dirty="0" err="1"/>
              <a:t>Carpani</a:t>
            </a:r>
            <a:r>
              <a:rPr lang="it-IT" dirty="0"/>
              <a:t>, 19, 31033 Castelfranco Veneto CV</a:t>
            </a:r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10694"/>
              </p:ext>
            </p:extLst>
          </p:nvPr>
        </p:nvGraphicFramePr>
        <p:xfrm>
          <a:off x="553532" y="3407704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CV035_01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I.T.I.S.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Barsanti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           Via Dei</a:t>
                      </a:r>
                      <a:r>
                        <a:rPr lang="it-IT" sz="1100" baseline="0" dirty="0"/>
                        <a:t> </a:t>
                      </a:r>
                      <a:r>
                        <a:rPr lang="it-IT" sz="1100" baseline="0" dirty="0" err="1"/>
                        <a:t>Carpani</a:t>
                      </a:r>
                      <a:r>
                        <a:rPr lang="it-IT" sz="1100" baseline="0" dirty="0"/>
                        <a:t> 19 CV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54.125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38.982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-15.143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-28%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937498" y="2559464"/>
            <a:ext cx="4754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RIQUALIFICAZIONE SISTEMA D’ILLUMINAZIONE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F424F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INSTALLAZIONE136 VALVOLE TERMOSTATICHE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370" y="1656928"/>
            <a:ext cx="721456" cy="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993</Words>
  <Application>Microsoft Office PowerPoint</Application>
  <PresentationFormat>Personalizzato</PresentationFormat>
  <Paragraphs>96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Branding Light</vt:lpstr>
      <vt:lpstr>Titillium</vt:lpstr>
      <vt:lpstr>Trebuchet MS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255</cp:revision>
  <cp:lastPrinted>2023-02-06T16:37:17Z</cp:lastPrinted>
  <dcterms:created xsi:type="dcterms:W3CDTF">2021-03-18T09:36:40Z</dcterms:created>
  <dcterms:modified xsi:type="dcterms:W3CDTF">2023-03-31T07:48:44Z</dcterms:modified>
</cp:coreProperties>
</file>