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>
  <p:sldMasterIdLst>
    <p:sldMasterId id="2147483661" r:id="rId1"/>
  </p:sldMasterIdLst>
  <p:notesMasterIdLst>
    <p:notesMasterId r:id="rId15"/>
  </p:notesMasterIdLst>
  <p:handoutMasterIdLst>
    <p:handoutMasterId r:id="rId16"/>
  </p:handoutMasterIdLst>
  <p:sldIdLst>
    <p:sldId id="266" r:id="rId2"/>
    <p:sldId id="265" r:id="rId3"/>
    <p:sldId id="269" r:id="rId4"/>
    <p:sldId id="270" r:id="rId5"/>
    <p:sldId id="271" r:id="rId6"/>
    <p:sldId id="272" r:id="rId7"/>
    <p:sldId id="277" r:id="rId8"/>
    <p:sldId id="273" r:id="rId9"/>
    <p:sldId id="275" r:id="rId10"/>
    <p:sldId id="278" r:id="rId11"/>
    <p:sldId id="276" r:id="rId12"/>
    <p:sldId id="268" r:id="rId13"/>
    <p:sldId id="267" r:id="rId14"/>
  </p:sldIdLst>
  <p:sldSz cx="10691813" cy="7559675"/>
  <p:notesSz cx="6858000" cy="9144000"/>
  <p:embeddedFontLst>
    <p:embeddedFont>
      <p:font typeface="Branding Light" panose="00000400000000000000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Titillium" panose="020B0604020202020204" charset="0"/>
      <p:regular r:id="rId24"/>
      <p:bold r:id="rId25"/>
      <p:italic r:id="rId26"/>
      <p:boldItalic r:id="rId27"/>
    </p:embeddedFont>
    <p:embeddedFont>
      <p:font typeface="Trebuchet MS" panose="020B060302020202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56" userDrawn="1">
          <p15:clr>
            <a:srgbClr val="A4A3A4"/>
          </p15:clr>
        </p15:guide>
        <p15:guide id="2" pos="334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65A8"/>
    <a:srgbClr val="219CCF"/>
    <a:srgbClr val="4A8832"/>
    <a:srgbClr val="EF8903"/>
    <a:srgbClr val="2F42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2055EB-8128-44D0-A06A-C45B3C99D6DE}" v="1" dt="2023-03-31T07:59:49.710"/>
  </p1510:revLst>
</p1510:revInfo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Stile chi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93720" autoAdjust="0"/>
  </p:normalViewPr>
  <p:slideViewPr>
    <p:cSldViewPr snapToGrid="0" showGuides="1">
      <p:cViewPr varScale="1">
        <p:scale>
          <a:sx n="57" d="100"/>
          <a:sy n="57" d="100"/>
        </p:scale>
        <p:origin x="1260" y="32"/>
      </p:cViewPr>
      <p:guideLst>
        <p:guide orient="horz" pos="1956"/>
        <p:guide pos="33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28" d="100"/>
          <a:sy n="128" d="100"/>
        </p:scale>
        <p:origin x="4884" y="1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Carolina Alliegro" userId="20496295-d8e2-422a-a9f8-24ee3aa3d984" providerId="ADAL" clId="{B3F2901F-6FAF-476E-8DBE-E8FFB98D38B8}"/>
    <pc:docChg chg="undo custSel addSld delSld modSld sldOrd modMainMaster">
      <pc:chgData name="Maria Carolina Alliegro" userId="20496295-d8e2-422a-a9f8-24ee3aa3d984" providerId="ADAL" clId="{B3F2901F-6FAF-476E-8DBE-E8FFB98D38B8}" dt="2021-04-14T07:44:13.222" v="48"/>
      <pc:docMkLst>
        <pc:docMk/>
      </pc:docMkLst>
      <pc:sldChg chg="addSp delSp modSp mod chgLayout">
        <pc:chgData name="Maria Carolina Alliegro" userId="20496295-d8e2-422a-a9f8-24ee3aa3d984" providerId="ADAL" clId="{B3F2901F-6FAF-476E-8DBE-E8FFB98D38B8}" dt="2021-04-14T07:39:38.175" v="41" actId="478"/>
        <pc:sldMkLst>
          <pc:docMk/>
          <pc:sldMk cId="2720634994" sldId="265"/>
        </pc:sldMkLst>
        <pc:spChg chg="mod ord">
          <ac:chgData name="Maria Carolina Alliegro" userId="20496295-d8e2-422a-a9f8-24ee3aa3d984" providerId="ADAL" clId="{B3F2901F-6FAF-476E-8DBE-E8FFB98D38B8}" dt="2021-04-14T07:39:14.099" v="39" actId="700"/>
          <ac:spMkLst>
            <pc:docMk/>
            <pc:sldMk cId="2720634994" sldId="265"/>
            <ac:spMk id="2" creationId="{00000000-0000-0000-0000-000000000000}"/>
          </ac:spMkLst>
        </pc:spChg>
        <pc:spChg chg="add del mod ord">
          <ac:chgData name="Maria Carolina Alliegro" userId="20496295-d8e2-422a-a9f8-24ee3aa3d984" providerId="ADAL" clId="{B3F2901F-6FAF-476E-8DBE-E8FFB98D38B8}" dt="2021-04-14T07:39:14.099" v="39" actId="700"/>
          <ac:spMkLst>
            <pc:docMk/>
            <pc:sldMk cId="2720634994" sldId="265"/>
            <ac:spMk id="3" creationId="{37AD8D60-1822-4ED9-B969-C95A6200225E}"/>
          </ac:spMkLst>
        </pc:spChg>
        <pc:spChg chg="add del mod ord">
          <ac:chgData name="Maria Carolina Alliegro" userId="20496295-d8e2-422a-a9f8-24ee3aa3d984" providerId="ADAL" clId="{B3F2901F-6FAF-476E-8DBE-E8FFB98D38B8}" dt="2021-04-14T07:39:14.099" v="39" actId="700"/>
          <ac:spMkLst>
            <pc:docMk/>
            <pc:sldMk cId="2720634994" sldId="265"/>
            <ac:spMk id="4" creationId="{67DD79BE-F383-4ACE-8C20-859A1318A553}"/>
          </ac:spMkLst>
        </pc:spChg>
        <pc:spChg chg="add del mod ord">
          <ac:chgData name="Maria Carolina Alliegro" userId="20496295-d8e2-422a-a9f8-24ee3aa3d984" providerId="ADAL" clId="{B3F2901F-6FAF-476E-8DBE-E8FFB98D38B8}" dt="2021-04-14T07:39:14.099" v="39" actId="700"/>
          <ac:spMkLst>
            <pc:docMk/>
            <pc:sldMk cId="2720634994" sldId="265"/>
            <ac:spMk id="5" creationId="{6A113480-AD2E-4889-BD11-650009C87115}"/>
          </ac:spMkLst>
        </pc:spChg>
        <pc:spChg chg="add mod ord">
          <ac:chgData name="Maria Carolina Alliegro" userId="20496295-d8e2-422a-a9f8-24ee3aa3d984" providerId="ADAL" clId="{B3F2901F-6FAF-476E-8DBE-E8FFB98D38B8}" dt="2021-04-14T07:39:14.099" v="39" actId="700"/>
          <ac:spMkLst>
            <pc:docMk/>
            <pc:sldMk cId="2720634994" sldId="265"/>
            <ac:spMk id="6" creationId="{43CDED37-DC81-4FCA-B08C-BFBDE54C404E}"/>
          </ac:spMkLst>
        </pc:spChg>
        <pc:spChg chg="add mod ord">
          <ac:chgData name="Maria Carolina Alliegro" userId="20496295-d8e2-422a-a9f8-24ee3aa3d984" providerId="ADAL" clId="{B3F2901F-6FAF-476E-8DBE-E8FFB98D38B8}" dt="2021-04-14T07:39:14.099" v="39" actId="700"/>
          <ac:spMkLst>
            <pc:docMk/>
            <pc:sldMk cId="2720634994" sldId="265"/>
            <ac:spMk id="7" creationId="{A218236E-9F0D-43C3-86E8-78B3074688FD}"/>
          </ac:spMkLst>
        </pc:spChg>
        <pc:spChg chg="mod ord">
          <ac:chgData name="Maria Carolina Alliegro" userId="20496295-d8e2-422a-a9f8-24ee3aa3d984" providerId="ADAL" clId="{B3F2901F-6FAF-476E-8DBE-E8FFB98D38B8}" dt="2021-04-14T07:39:14.099" v="39" actId="700"/>
          <ac:spMkLst>
            <pc:docMk/>
            <pc:sldMk cId="2720634994" sldId="265"/>
            <ac:spMk id="8" creationId="{00000000-0000-0000-0000-000000000000}"/>
          </ac:spMkLst>
        </pc:spChg>
        <pc:spChg chg="add mod ord">
          <ac:chgData name="Maria Carolina Alliegro" userId="20496295-d8e2-422a-a9f8-24ee3aa3d984" providerId="ADAL" clId="{B3F2901F-6FAF-476E-8DBE-E8FFB98D38B8}" dt="2021-04-14T07:39:14.099" v="39" actId="700"/>
          <ac:spMkLst>
            <pc:docMk/>
            <pc:sldMk cId="2720634994" sldId="265"/>
            <ac:spMk id="9" creationId="{C6FBC234-EDBF-40E2-947E-72A181D59AEB}"/>
          </ac:spMkLst>
        </pc:spChg>
        <pc:spChg chg="mod ord">
          <ac:chgData name="Maria Carolina Alliegro" userId="20496295-d8e2-422a-a9f8-24ee3aa3d984" providerId="ADAL" clId="{B3F2901F-6FAF-476E-8DBE-E8FFB98D38B8}" dt="2021-04-14T07:39:14.099" v="39" actId="700"/>
          <ac:spMkLst>
            <pc:docMk/>
            <pc:sldMk cId="2720634994" sldId="265"/>
            <ac:spMk id="10" creationId="{00000000-0000-0000-0000-000000000000}"/>
          </ac:spMkLst>
        </pc:spChg>
        <pc:spChg chg="mod ord">
          <ac:chgData name="Maria Carolina Alliegro" userId="20496295-d8e2-422a-a9f8-24ee3aa3d984" providerId="ADAL" clId="{B3F2901F-6FAF-476E-8DBE-E8FFB98D38B8}" dt="2021-04-14T07:39:14.099" v="39" actId="700"/>
          <ac:spMkLst>
            <pc:docMk/>
            <pc:sldMk cId="2720634994" sldId="265"/>
            <ac:spMk id="11" creationId="{00000000-0000-0000-0000-000000000000}"/>
          </ac:spMkLst>
        </pc:spChg>
        <pc:spChg chg="add del mod ord">
          <ac:chgData name="Maria Carolina Alliegro" userId="20496295-d8e2-422a-a9f8-24ee3aa3d984" providerId="ADAL" clId="{B3F2901F-6FAF-476E-8DBE-E8FFB98D38B8}" dt="2021-04-14T07:39:38.175" v="41" actId="478"/>
          <ac:spMkLst>
            <pc:docMk/>
            <pc:sldMk cId="2720634994" sldId="265"/>
            <ac:spMk id="12" creationId="{00000000-0000-0000-0000-000000000000}"/>
          </ac:spMkLst>
        </pc:spChg>
        <pc:spChg chg="add del mod">
          <ac:chgData name="Maria Carolina Alliegro" userId="20496295-d8e2-422a-a9f8-24ee3aa3d984" providerId="ADAL" clId="{B3F2901F-6FAF-476E-8DBE-E8FFB98D38B8}" dt="2021-04-14T07:39:38.175" v="41" actId="478"/>
          <ac:spMkLst>
            <pc:docMk/>
            <pc:sldMk cId="2720634994" sldId="265"/>
            <ac:spMk id="14" creationId="{ECD7710F-4C48-43E0-938C-C4E9E636B1B6}"/>
          </ac:spMkLst>
        </pc:spChg>
      </pc:sldChg>
      <pc:sldChg chg="addSp delSp modSp mod chgLayout">
        <pc:chgData name="Maria Carolina Alliegro" userId="20496295-d8e2-422a-a9f8-24ee3aa3d984" providerId="ADAL" clId="{B3F2901F-6FAF-476E-8DBE-E8FFB98D38B8}" dt="2021-04-14T07:39:06.128" v="38" actId="478"/>
        <pc:sldMkLst>
          <pc:docMk/>
          <pc:sldMk cId="2655933216" sldId="266"/>
        </pc:sldMkLst>
        <pc:spChg chg="add mod ord">
          <ac:chgData name="Maria Carolina Alliegro" userId="20496295-d8e2-422a-a9f8-24ee3aa3d984" providerId="ADAL" clId="{B3F2901F-6FAF-476E-8DBE-E8FFB98D38B8}" dt="2021-04-14T07:39:00.763" v="37" actId="700"/>
          <ac:spMkLst>
            <pc:docMk/>
            <pc:sldMk cId="2655933216" sldId="266"/>
            <ac:spMk id="2" creationId="{E57B009D-585D-4D57-BC34-C7B2047C2A81}"/>
          </ac:spMkLst>
        </pc:spChg>
        <pc:spChg chg="add mod ord">
          <ac:chgData name="Maria Carolina Alliegro" userId="20496295-d8e2-422a-a9f8-24ee3aa3d984" providerId="ADAL" clId="{B3F2901F-6FAF-476E-8DBE-E8FFB98D38B8}" dt="2021-04-14T07:39:00.763" v="37" actId="700"/>
          <ac:spMkLst>
            <pc:docMk/>
            <pc:sldMk cId="2655933216" sldId="266"/>
            <ac:spMk id="3" creationId="{9F96B993-71D0-4DA3-A180-93976A09E265}"/>
          </ac:spMkLst>
        </pc:spChg>
        <pc:spChg chg="mod ord">
          <ac:chgData name="Maria Carolina Alliegro" userId="20496295-d8e2-422a-a9f8-24ee3aa3d984" providerId="ADAL" clId="{B3F2901F-6FAF-476E-8DBE-E8FFB98D38B8}" dt="2021-04-14T07:39:00.763" v="37" actId="700"/>
          <ac:spMkLst>
            <pc:docMk/>
            <pc:sldMk cId="2655933216" sldId="266"/>
            <ac:spMk id="7" creationId="{00000000-0000-0000-0000-000000000000}"/>
          </ac:spMkLst>
        </pc:spChg>
        <pc:spChg chg="mod ord">
          <ac:chgData name="Maria Carolina Alliegro" userId="20496295-d8e2-422a-a9f8-24ee3aa3d984" providerId="ADAL" clId="{B3F2901F-6FAF-476E-8DBE-E8FFB98D38B8}" dt="2021-04-14T07:39:00.763" v="37" actId="700"/>
          <ac:spMkLst>
            <pc:docMk/>
            <pc:sldMk cId="2655933216" sldId="266"/>
            <ac:spMk id="9" creationId="{00000000-0000-0000-0000-000000000000}"/>
          </ac:spMkLst>
        </pc:spChg>
        <pc:spChg chg="mod ord">
          <ac:chgData name="Maria Carolina Alliegro" userId="20496295-d8e2-422a-a9f8-24ee3aa3d984" providerId="ADAL" clId="{B3F2901F-6FAF-476E-8DBE-E8FFB98D38B8}" dt="2021-04-14T07:39:00.763" v="37" actId="700"/>
          <ac:spMkLst>
            <pc:docMk/>
            <pc:sldMk cId="2655933216" sldId="266"/>
            <ac:spMk id="10" creationId="{00000000-0000-0000-0000-000000000000}"/>
          </ac:spMkLst>
        </pc:spChg>
        <pc:spChg chg="mod ord">
          <ac:chgData name="Maria Carolina Alliegro" userId="20496295-d8e2-422a-a9f8-24ee3aa3d984" providerId="ADAL" clId="{B3F2901F-6FAF-476E-8DBE-E8FFB98D38B8}" dt="2021-04-14T07:39:00.763" v="37" actId="700"/>
          <ac:spMkLst>
            <pc:docMk/>
            <pc:sldMk cId="2655933216" sldId="266"/>
            <ac:spMk id="11" creationId="{00000000-0000-0000-0000-000000000000}"/>
          </ac:spMkLst>
        </pc:spChg>
        <pc:spChg chg="mod ord">
          <ac:chgData name="Maria Carolina Alliegro" userId="20496295-d8e2-422a-a9f8-24ee3aa3d984" providerId="ADAL" clId="{B3F2901F-6FAF-476E-8DBE-E8FFB98D38B8}" dt="2021-04-14T07:39:00.763" v="37" actId="700"/>
          <ac:spMkLst>
            <pc:docMk/>
            <pc:sldMk cId="2655933216" sldId="266"/>
            <ac:spMk id="12" creationId="{00000000-0000-0000-0000-000000000000}"/>
          </ac:spMkLst>
        </pc:spChg>
        <pc:spChg chg="del">
          <ac:chgData name="Maria Carolina Alliegro" userId="20496295-d8e2-422a-a9f8-24ee3aa3d984" providerId="ADAL" clId="{B3F2901F-6FAF-476E-8DBE-E8FFB98D38B8}" dt="2021-04-14T07:39:06.128" v="38" actId="478"/>
          <ac:spMkLst>
            <pc:docMk/>
            <pc:sldMk cId="2655933216" sldId="266"/>
            <ac:spMk id="14" creationId="{00000000-0000-0000-0000-000000000000}"/>
          </ac:spMkLst>
        </pc:spChg>
      </pc:sldChg>
      <pc:sldChg chg="new">
        <pc:chgData name="Maria Carolina Alliegro" userId="20496295-d8e2-422a-a9f8-24ee3aa3d984" providerId="ADAL" clId="{B3F2901F-6FAF-476E-8DBE-E8FFB98D38B8}" dt="2021-04-14T07:33:41.143" v="0" actId="680"/>
        <pc:sldMkLst>
          <pc:docMk/>
          <pc:sldMk cId="1562358115" sldId="268"/>
        </pc:sldMkLst>
      </pc:sldChg>
      <pc:sldChg chg="new ord">
        <pc:chgData name="Maria Carolina Alliegro" userId="20496295-d8e2-422a-a9f8-24ee3aa3d984" providerId="ADAL" clId="{B3F2901F-6FAF-476E-8DBE-E8FFB98D38B8}" dt="2021-04-14T07:44:13.222" v="48"/>
        <pc:sldMkLst>
          <pc:docMk/>
          <pc:sldMk cId="355965617" sldId="269"/>
        </pc:sldMkLst>
      </pc:sldChg>
      <pc:sldChg chg="add del">
        <pc:chgData name="Maria Carolina Alliegro" userId="20496295-d8e2-422a-a9f8-24ee3aa3d984" providerId="ADAL" clId="{B3F2901F-6FAF-476E-8DBE-E8FFB98D38B8}" dt="2021-04-14T07:38:56.366" v="36" actId="2890"/>
        <pc:sldMkLst>
          <pc:docMk/>
          <pc:sldMk cId="370046240" sldId="269"/>
        </pc:sldMkLst>
      </pc:sldChg>
      <pc:sldMasterChg chg="addSldLayout delSldLayout modSldLayout sldLayoutOrd">
        <pc:chgData name="Maria Carolina Alliegro" userId="20496295-d8e2-422a-a9f8-24ee3aa3d984" providerId="ADAL" clId="{B3F2901F-6FAF-476E-8DBE-E8FFB98D38B8}" dt="2021-04-14T07:42:02.091" v="45" actId="2696"/>
        <pc:sldMasterMkLst>
          <pc:docMk/>
          <pc:sldMasterMk cId="1914172456" sldId="2147483661"/>
        </pc:sldMasterMkLst>
        <pc:sldLayoutChg chg="addSp modSp">
          <pc:chgData name="Maria Carolina Alliegro" userId="20496295-d8e2-422a-a9f8-24ee3aa3d984" providerId="ADAL" clId="{B3F2901F-6FAF-476E-8DBE-E8FFB98D38B8}" dt="2021-04-14T07:39:53.906" v="42"/>
          <pc:sldLayoutMkLst>
            <pc:docMk/>
            <pc:sldMasterMk cId="1914172456" sldId="2147483661"/>
            <pc:sldLayoutMk cId="463903315" sldId="2147483655"/>
          </pc:sldLayoutMkLst>
          <pc:spChg chg="add mod">
            <ac:chgData name="Maria Carolina Alliegro" userId="20496295-d8e2-422a-a9f8-24ee3aa3d984" providerId="ADAL" clId="{B3F2901F-6FAF-476E-8DBE-E8FFB98D38B8}" dt="2021-04-14T07:39:53.906" v="42"/>
            <ac:spMkLst>
              <pc:docMk/>
              <pc:sldMasterMk cId="1914172456" sldId="2147483661"/>
              <pc:sldLayoutMk cId="463903315" sldId="2147483655"/>
              <ac:spMk id="2" creationId="{7E7DA62B-AA0F-496C-BD10-F8D97937A03C}"/>
            </ac:spMkLst>
          </pc:spChg>
        </pc:sldLayoutChg>
        <pc:sldLayoutChg chg="addSp delSp modSp mod">
          <pc:chgData name="Maria Carolina Alliegro" userId="20496295-d8e2-422a-a9f8-24ee3aa3d984" providerId="ADAL" clId="{B3F2901F-6FAF-476E-8DBE-E8FFB98D38B8}" dt="2021-04-14T07:38:04.740" v="32" actId="207"/>
          <pc:sldLayoutMkLst>
            <pc:docMk/>
            <pc:sldMasterMk cId="1914172456" sldId="2147483661"/>
            <pc:sldLayoutMk cId="3068392636" sldId="2147483675"/>
          </pc:sldLayoutMkLst>
          <pc:spChg chg="add mod">
            <ac:chgData name="Maria Carolina Alliegro" userId="20496295-d8e2-422a-a9f8-24ee3aa3d984" providerId="ADAL" clId="{B3F2901F-6FAF-476E-8DBE-E8FFB98D38B8}" dt="2021-04-14T07:38:04.740" v="32" actId="207"/>
            <ac:spMkLst>
              <pc:docMk/>
              <pc:sldMasterMk cId="1914172456" sldId="2147483661"/>
              <pc:sldLayoutMk cId="3068392636" sldId="2147483675"/>
              <ac:spMk id="10" creationId="{83E9EBD3-7DAE-4D66-AEA8-56DAAF515814}"/>
            </ac:spMkLst>
          </pc:spChg>
          <pc:spChg chg="add mod">
            <ac:chgData name="Maria Carolina Alliegro" userId="20496295-d8e2-422a-a9f8-24ee3aa3d984" providerId="ADAL" clId="{B3F2901F-6FAF-476E-8DBE-E8FFB98D38B8}" dt="2021-04-14T07:38:04.740" v="32" actId="207"/>
            <ac:spMkLst>
              <pc:docMk/>
              <pc:sldMasterMk cId="1914172456" sldId="2147483661"/>
              <pc:sldLayoutMk cId="3068392636" sldId="2147483675"/>
              <ac:spMk id="13" creationId="{F4E73929-8433-49B7-9AD4-DC9F4F771B27}"/>
            </ac:spMkLst>
          </pc:spChg>
          <pc:spChg chg="add mod">
            <ac:chgData name="Maria Carolina Alliegro" userId="20496295-d8e2-422a-a9f8-24ee3aa3d984" providerId="ADAL" clId="{B3F2901F-6FAF-476E-8DBE-E8FFB98D38B8}" dt="2021-04-14T07:38:04.740" v="32" actId="207"/>
            <ac:spMkLst>
              <pc:docMk/>
              <pc:sldMasterMk cId="1914172456" sldId="2147483661"/>
              <pc:sldLayoutMk cId="3068392636" sldId="2147483675"/>
              <ac:spMk id="15" creationId="{F9E55F9B-8870-405B-8332-1823A47D1CDE}"/>
            </ac:spMkLst>
          </pc:spChg>
          <pc:picChg chg="del mod">
            <ac:chgData name="Maria Carolina Alliegro" userId="20496295-d8e2-422a-a9f8-24ee3aa3d984" providerId="ADAL" clId="{B3F2901F-6FAF-476E-8DBE-E8FFB98D38B8}" dt="2021-04-14T07:36:11.890" v="10" actId="478"/>
            <ac:picMkLst>
              <pc:docMk/>
              <pc:sldMasterMk cId="1914172456" sldId="2147483661"/>
              <pc:sldLayoutMk cId="3068392636" sldId="2147483675"/>
              <ac:picMk id="12" creationId="{00000000-0000-0000-0000-000000000000}"/>
            </ac:picMkLst>
          </pc:picChg>
        </pc:sldLayoutChg>
        <pc:sldLayoutChg chg="addSp delSp modSp mod">
          <pc:chgData name="Maria Carolina Alliegro" userId="20496295-d8e2-422a-a9f8-24ee3aa3d984" providerId="ADAL" clId="{B3F2901F-6FAF-476E-8DBE-E8FFB98D38B8}" dt="2021-04-14T07:38:13.559" v="34" actId="207"/>
          <pc:sldLayoutMkLst>
            <pc:docMk/>
            <pc:sldMasterMk cId="1914172456" sldId="2147483661"/>
            <pc:sldLayoutMk cId="4021953444" sldId="2147483676"/>
          </pc:sldLayoutMkLst>
          <pc:spChg chg="add mod">
            <ac:chgData name="Maria Carolina Alliegro" userId="20496295-d8e2-422a-a9f8-24ee3aa3d984" providerId="ADAL" clId="{B3F2901F-6FAF-476E-8DBE-E8FFB98D38B8}" dt="2021-04-14T07:38:13.559" v="34" actId="207"/>
            <ac:spMkLst>
              <pc:docMk/>
              <pc:sldMasterMk cId="1914172456" sldId="2147483661"/>
              <pc:sldLayoutMk cId="4021953444" sldId="2147483676"/>
              <ac:spMk id="12" creationId="{906EE36C-0E77-4FCD-B58B-CB9E2ADA6908}"/>
            </ac:spMkLst>
          </pc:spChg>
          <pc:picChg chg="del">
            <ac:chgData name="Maria Carolina Alliegro" userId="20496295-d8e2-422a-a9f8-24ee3aa3d984" providerId="ADAL" clId="{B3F2901F-6FAF-476E-8DBE-E8FFB98D38B8}" dt="2021-04-14T07:36:28.606" v="11" actId="478"/>
            <ac:picMkLst>
              <pc:docMk/>
              <pc:sldMasterMk cId="1914172456" sldId="2147483661"/>
              <pc:sldLayoutMk cId="4021953444" sldId="2147483676"/>
              <ac:picMk id="10" creationId="{00000000-0000-0000-0000-000000000000}"/>
            </ac:picMkLst>
          </pc:picChg>
        </pc:sldLayoutChg>
        <pc:sldLayoutChg chg="ord">
          <pc:chgData name="Maria Carolina Alliegro" userId="20496295-d8e2-422a-a9f8-24ee3aa3d984" providerId="ADAL" clId="{B3F2901F-6FAF-476E-8DBE-E8FFB98D38B8}" dt="2021-04-14T07:33:51.219" v="1" actId="20578"/>
          <pc:sldLayoutMkLst>
            <pc:docMk/>
            <pc:sldMasterMk cId="1914172456" sldId="2147483661"/>
            <pc:sldLayoutMk cId="1731767191" sldId="2147483677"/>
          </pc:sldLayoutMkLst>
        </pc:sldLayoutChg>
        <pc:sldLayoutChg chg="addSp delSp modSp add mod ord modTransition">
          <pc:chgData name="Maria Carolina Alliegro" userId="20496295-d8e2-422a-a9f8-24ee3aa3d984" providerId="ADAL" clId="{B3F2901F-6FAF-476E-8DBE-E8FFB98D38B8}" dt="2021-04-14T07:39:55.991" v="43"/>
          <pc:sldLayoutMkLst>
            <pc:docMk/>
            <pc:sldMasterMk cId="1914172456" sldId="2147483661"/>
            <pc:sldLayoutMk cId="4287798359" sldId="2147483678"/>
          </pc:sldLayoutMkLst>
          <pc:spChg chg="add mod">
            <ac:chgData name="Maria Carolina Alliegro" userId="20496295-d8e2-422a-a9f8-24ee3aa3d984" providerId="ADAL" clId="{B3F2901F-6FAF-476E-8DBE-E8FFB98D38B8}" dt="2021-04-14T07:39:55.991" v="43"/>
            <ac:spMkLst>
              <pc:docMk/>
              <pc:sldMasterMk cId="1914172456" sldId="2147483661"/>
              <pc:sldLayoutMk cId="4287798359" sldId="2147483678"/>
              <ac:spMk id="8" creationId="{52DE30B5-C9BE-4658-9B4A-82DE0871350B}"/>
            </ac:spMkLst>
          </pc:spChg>
          <pc:spChg chg="del">
            <ac:chgData name="Maria Carolina Alliegro" userId="20496295-d8e2-422a-a9f8-24ee3aa3d984" providerId="ADAL" clId="{B3F2901F-6FAF-476E-8DBE-E8FFB98D38B8}" dt="2021-04-14T07:37:02.232" v="17" actId="478"/>
            <ac:spMkLst>
              <pc:docMk/>
              <pc:sldMasterMk cId="1914172456" sldId="2147483661"/>
              <pc:sldLayoutMk cId="4287798359" sldId="2147483678"/>
              <ac:spMk id="28" creationId="{00000000-0000-0000-0000-000000000000}"/>
            </ac:spMkLst>
          </pc:spChg>
          <pc:spChg chg="del">
            <ac:chgData name="Maria Carolina Alliegro" userId="20496295-d8e2-422a-a9f8-24ee3aa3d984" providerId="ADAL" clId="{B3F2901F-6FAF-476E-8DBE-E8FFB98D38B8}" dt="2021-04-14T07:37:04.441" v="19" actId="478"/>
            <ac:spMkLst>
              <pc:docMk/>
              <pc:sldMasterMk cId="1914172456" sldId="2147483661"/>
              <pc:sldLayoutMk cId="4287798359" sldId="2147483678"/>
              <ac:spMk id="30" creationId="{00000000-0000-0000-0000-000000000000}"/>
            </ac:spMkLst>
          </pc:spChg>
          <pc:spChg chg="del">
            <ac:chgData name="Maria Carolina Alliegro" userId="20496295-d8e2-422a-a9f8-24ee3aa3d984" providerId="ADAL" clId="{B3F2901F-6FAF-476E-8DBE-E8FFB98D38B8}" dt="2021-04-14T07:37:03.486" v="18" actId="478"/>
            <ac:spMkLst>
              <pc:docMk/>
              <pc:sldMasterMk cId="1914172456" sldId="2147483661"/>
              <pc:sldLayoutMk cId="4287798359" sldId="2147483678"/>
              <ac:spMk id="35" creationId="{00000000-0000-0000-0000-000000000000}"/>
            </ac:spMkLst>
          </pc:spChg>
          <pc:spChg chg="del">
            <ac:chgData name="Maria Carolina Alliegro" userId="20496295-d8e2-422a-a9f8-24ee3aa3d984" providerId="ADAL" clId="{B3F2901F-6FAF-476E-8DBE-E8FFB98D38B8}" dt="2021-04-14T07:37:05.773" v="20" actId="478"/>
            <ac:spMkLst>
              <pc:docMk/>
              <pc:sldMasterMk cId="1914172456" sldId="2147483661"/>
              <pc:sldLayoutMk cId="4287798359" sldId="2147483678"/>
              <ac:spMk id="38" creationId="{00000000-0000-0000-0000-000000000000}"/>
            </ac:spMkLst>
          </pc:spChg>
        </pc:sldLayoutChg>
        <pc:sldLayoutChg chg="new del mod">
          <pc:chgData name="Maria Carolina Alliegro" userId="20496295-d8e2-422a-a9f8-24ee3aa3d984" providerId="ADAL" clId="{B3F2901F-6FAF-476E-8DBE-E8FFB98D38B8}" dt="2021-04-14T07:42:02.091" v="45" actId="2696"/>
          <pc:sldLayoutMkLst>
            <pc:docMk/>
            <pc:sldMasterMk cId="1914172456" sldId="2147483661"/>
            <pc:sldLayoutMk cId="1560431220" sldId="2147483679"/>
          </pc:sldLayoutMkLst>
        </pc:sldLayoutChg>
      </pc:sldMasterChg>
    </pc:docChg>
  </pc:docChgLst>
  <pc:docChgLst>
    <pc:chgData name="Valentina Botta" userId="39537f8c-9716-4a15-8129-f4f08e1e4b95" providerId="ADAL" clId="{5F2055EB-8128-44D0-A06A-C45B3C99D6DE}"/>
    <pc:docChg chg="undo custSel delSld modSld">
      <pc:chgData name="Valentina Botta" userId="39537f8c-9716-4a15-8129-f4f08e1e4b95" providerId="ADAL" clId="{5F2055EB-8128-44D0-A06A-C45B3C99D6DE}" dt="2023-03-31T08:00:13.243" v="45" actId="20577"/>
      <pc:docMkLst>
        <pc:docMk/>
      </pc:docMkLst>
      <pc:sldChg chg="modSp mod">
        <pc:chgData name="Valentina Botta" userId="39537f8c-9716-4a15-8129-f4f08e1e4b95" providerId="ADAL" clId="{5F2055EB-8128-44D0-A06A-C45B3C99D6DE}" dt="2023-03-31T07:59:27.126" v="9" actId="20577"/>
        <pc:sldMkLst>
          <pc:docMk/>
          <pc:sldMk cId="3161024458" sldId="265"/>
        </pc:sldMkLst>
        <pc:spChg chg="mod">
          <ac:chgData name="Valentina Botta" userId="39537f8c-9716-4a15-8129-f4f08e1e4b95" providerId="ADAL" clId="{5F2055EB-8128-44D0-A06A-C45B3C99D6DE}" dt="2023-03-31T07:59:27.126" v="9" actId="20577"/>
          <ac:spMkLst>
            <pc:docMk/>
            <pc:sldMk cId="3161024458" sldId="265"/>
            <ac:spMk id="4" creationId="{00000000-0000-0000-0000-000000000000}"/>
          </ac:spMkLst>
        </pc:spChg>
      </pc:sldChg>
      <pc:sldChg chg="del">
        <pc:chgData name="Valentina Botta" userId="39537f8c-9716-4a15-8129-f4f08e1e4b95" providerId="ADAL" clId="{5F2055EB-8128-44D0-A06A-C45B3C99D6DE}" dt="2023-03-31T07:59:16.971" v="4" actId="2696"/>
        <pc:sldMkLst>
          <pc:docMk/>
          <pc:sldMk cId="861931285" sldId="274"/>
        </pc:sldMkLst>
      </pc:sldChg>
      <pc:sldChg chg="modSp mod">
        <pc:chgData name="Valentina Botta" userId="39537f8c-9716-4a15-8129-f4f08e1e4b95" providerId="ADAL" clId="{5F2055EB-8128-44D0-A06A-C45B3C99D6DE}" dt="2023-03-31T08:00:13.243" v="45" actId="20577"/>
        <pc:sldMkLst>
          <pc:docMk/>
          <pc:sldMk cId="1319115730" sldId="275"/>
        </pc:sldMkLst>
        <pc:spChg chg="mod">
          <ac:chgData name="Valentina Botta" userId="39537f8c-9716-4a15-8129-f4f08e1e4b95" providerId="ADAL" clId="{5F2055EB-8128-44D0-A06A-C45B3C99D6DE}" dt="2023-03-31T07:58:59.659" v="1" actId="20577"/>
          <ac:spMkLst>
            <pc:docMk/>
            <pc:sldMk cId="1319115730" sldId="275"/>
            <ac:spMk id="3" creationId="{00000000-0000-0000-0000-000000000000}"/>
          </ac:spMkLst>
        </pc:spChg>
        <pc:graphicFrameChg chg="mod modGraphic">
          <ac:chgData name="Valentina Botta" userId="39537f8c-9716-4a15-8129-f4f08e1e4b95" providerId="ADAL" clId="{5F2055EB-8128-44D0-A06A-C45B3C99D6DE}" dt="2023-03-31T08:00:13.243" v="45" actId="20577"/>
          <ac:graphicFrameMkLst>
            <pc:docMk/>
            <pc:sldMk cId="1319115730" sldId="275"/>
            <ac:graphicFrameMk id="6" creationId="{00000000-0000-0000-0000-000000000000}"/>
          </ac:graphicFrameMkLst>
        </pc:graphicFrameChg>
      </pc:sldChg>
      <pc:sldChg chg="modSp mod">
        <pc:chgData name="Valentina Botta" userId="39537f8c-9716-4a15-8129-f4f08e1e4b95" providerId="ADAL" clId="{5F2055EB-8128-44D0-A06A-C45B3C99D6DE}" dt="2023-03-31T07:59:08.877" v="3" actId="20577"/>
        <pc:sldMkLst>
          <pc:docMk/>
          <pc:sldMk cId="393201760" sldId="278"/>
        </pc:sldMkLst>
        <pc:spChg chg="mod">
          <ac:chgData name="Valentina Botta" userId="39537f8c-9716-4a15-8129-f4f08e1e4b95" providerId="ADAL" clId="{5F2055EB-8128-44D0-A06A-C45B3C99D6DE}" dt="2023-03-31T07:59:08.877" v="3" actId="20577"/>
          <ac:spMkLst>
            <pc:docMk/>
            <pc:sldMk cId="393201760" sldId="278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FF147-5E24-4BFC-BF36-2E36C6004DBD}" type="datetimeFigureOut">
              <a:rPr lang="it-IT" smtClean="0"/>
              <a:pPr/>
              <a:t>31/03/2023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684CD-B169-45D4-A574-937904949A0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8319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D1490-501B-41E4-961B-565A7D169869}" type="datetimeFigureOut">
              <a:rPr lang="it-IT" smtClean="0"/>
              <a:pPr/>
              <a:t>31/03/2023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5BE2A-9F72-46C1-84D6-A9F7C231D02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8294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data 3"/>
          <p:cNvSpPr txBox="1">
            <a:spLocks/>
          </p:cNvSpPr>
          <p:nvPr userDrawn="1"/>
        </p:nvSpPr>
        <p:spPr>
          <a:xfrm>
            <a:off x="2557845" y="7048053"/>
            <a:ext cx="7002174" cy="365894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rgbClr val="2F424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316" b="1" dirty="0">
              <a:solidFill>
                <a:srgbClr val="3465A8"/>
              </a:solidFill>
              <a:latin typeface="Titillium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7" name="Segnaposto testo 12"/>
          <p:cNvSpPr>
            <a:spLocks noGrp="1"/>
          </p:cNvSpPr>
          <p:nvPr>
            <p:ph type="body" sz="quarter" idx="10" hasCustomPrompt="1"/>
          </p:nvPr>
        </p:nvSpPr>
        <p:spPr>
          <a:xfrm>
            <a:off x="758489" y="2277787"/>
            <a:ext cx="7056710" cy="18936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262" b="1">
                <a:solidFill>
                  <a:srgbClr val="EF8903"/>
                </a:solidFill>
                <a:latin typeface="+mn-lt"/>
              </a:defRPr>
            </a:lvl1pPr>
            <a:lvl2pPr>
              <a:defRPr b="1">
                <a:solidFill>
                  <a:srgbClr val="3465A8"/>
                </a:solidFill>
              </a:defRPr>
            </a:lvl2pPr>
            <a:lvl3pPr>
              <a:defRPr sz="1929">
                <a:solidFill>
                  <a:srgbClr val="2F424F"/>
                </a:solidFill>
              </a:defRPr>
            </a:lvl3pPr>
          </a:lstStyle>
          <a:p>
            <a:pPr marL="0" lvl="0" indent="0">
              <a:buNone/>
            </a:pPr>
            <a:r>
              <a:rPr lang="it-IT" sz="5400" b="1" dirty="0">
                <a:solidFill>
                  <a:srgbClr val="EF8903"/>
                </a:solidFill>
                <a:latin typeface="Titillium"/>
              </a:rPr>
              <a:t>Presentazione </a:t>
            </a:r>
          </a:p>
          <a:p>
            <a:pPr marL="0" lvl="0" indent="0">
              <a:buNone/>
            </a:pPr>
            <a:r>
              <a:rPr lang="it-IT" sz="5400" b="1" dirty="0">
                <a:solidFill>
                  <a:srgbClr val="EF8903"/>
                </a:solidFill>
                <a:latin typeface="Titillium"/>
              </a:rPr>
              <a:t>delle Attività</a:t>
            </a:r>
          </a:p>
        </p:txBody>
      </p:sp>
      <p:sp>
        <p:nvSpPr>
          <p:cNvPr id="2" name="CasellaDiTesto 1"/>
          <p:cNvSpPr txBox="1"/>
          <p:nvPr userDrawn="1"/>
        </p:nvSpPr>
        <p:spPr>
          <a:xfrm>
            <a:off x="764709" y="1843187"/>
            <a:ext cx="922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4A8832"/>
                </a:solidFill>
                <a:latin typeface="+mj-lt"/>
              </a:rPr>
              <a:t>2022/2023</a:t>
            </a:r>
          </a:p>
        </p:txBody>
      </p:sp>
      <p:sp>
        <p:nvSpPr>
          <p:cNvPr id="9" name="Rettangolo 8"/>
          <p:cNvSpPr/>
          <p:nvPr userDrawn="1"/>
        </p:nvSpPr>
        <p:spPr>
          <a:xfrm>
            <a:off x="815880" y="4329007"/>
            <a:ext cx="99504" cy="1362552"/>
          </a:xfrm>
          <a:prstGeom prst="rect">
            <a:avLst/>
          </a:prstGeom>
          <a:solidFill>
            <a:srgbClr val="EF89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579">
              <a:solidFill>
                <a:srgbClr val="219C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64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o tes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data 3"/>
          <p:cNvSpPr txBox="1">
            <a:spLocks/>
          </p:cNvSpPr>
          <p:nvPr userDrawn="1"/>
        </p:nvSpPr>
        <p:spPr>
          <a:xfrm>
            <a:off x="1428181" y="7041207"/>
            <a:ext cx="7002174" cy="365894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rgbClr val="2F424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316" b="1" dirty="0">
              <a:solidFill>
                <a:srgbClr val="3465A8"/>
              </a:solidFill>
              <a:latin typeface="Titillium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4" name="Segnaposto testo 12"/>
          <p:cNvSpPr>
            <a:spLocks noGrp="1"/>
          </p:cNvSpPr>
          <p:nvPr>
            <p:ph type="body" sz="quarter" idx="10"/>
          </p:nvPr>
        </p:nvSpPr>
        <p:spPr>
          <a:xfrm>
            <a:off x="958948" y="1267414"/>
            <a:ext cx="8901670" cy="6397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947" b="1">
                <a:solidFill>
                  <a:srgbClr val="EF8903"/>
                </a:solidFill>
                <a:latin typeface="+mj-lt"/>
              </a:defRPr>
            </a:lvl1pPr>
            <a:lvl2pPr>
              <a:defRPr b="1">
                <a:solidFill>
                  <a:srgbClr val="3465A8"/>
                </a:solidFill>
              </a:defRPr>
            </a:lvl2pPr>
            <a:lvl3pPr>
              <a:defRPr sz="1929">
                <a:solidFill>
                  <a:srgbClr val="2F424F"/>
                </a:solidFill>
              </a:defRPr>
            </a:lvl3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28" name="Segnaposto testo 25"/>
          <p:cNvSpPr>
            <a:spLocks noGrp="1"/>
          </p:cNvSpPr>
          <p:nvPr>
            <p:ph type="body" sz="quarter" idx="11" hasCustomPrompt="1"/>
          </p:nvPr>
        </p:nvSpPr>
        <p:spPr>
          <a:xfrm>
            <a:off x="972306" y="2161627"/>
            <a:ext cx="8734626" cy="6066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80"/>
              </a:lnSpc>
              <a:buNone/>
              <a:defRPr sz="2400" b="1">
                <a:solidFill>
                  <a:srgbClr val="3465A8"/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30" name="Segnaposto testo 29"/>
          <p:cNvSpPr>
            <a:spLocks noGrp="1"/>
          </p:cNvSpPr>
          <p:nvPr>
            <p:ph type="body" sz="quarter" idx="12"/>
          </p:nvPr>
        </p:nvSpPr>
        <p:spPr>
          <a:xfrm>
            <a:off x="958948" y="3022694"/>
            <a:ext cx="8901670" cy="337810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05"/>
              </a:lnSpc>
              <a:buNone/>
              <a:defRPr sz="1316">
                <a:solidFill>
                  <a:srgbClr val="2F424F"/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792855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/>
          <p:cNvSpPr/>
          <p:nvPr userDrawn="1"/>
        </p:nvSpPr>
        <p:spPr>
          <a:xfrm>
            <a:off x="4295288" y="3551852"/>
            <a:ext cx="2101238" cy="20245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579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1850128"/>
            <a:ext cx="10691813" cy="16519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262" b="1">
                <a:solidFill>
                  <a:srgbClr val="EF8903"/>
                </a:solidFill>
              </a:defRPr>
            </a:lvl1pPr>
          </a:lstStyle>
          <a:p>
            <a:pPr lvl="0"/>
            <a:r>
              <a:rPr lang="it-IT" dirty="0"/>
              <a:t>Grazie per l’attenzione</a:t>
            </a:r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288" y="3356517"/>
            <a:ext cx="2089724" cy="210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491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4172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ur02.safelinks.protection.outlook.com/?url=http%3A%2F%2Fwww.trevisoscuole.it%2F&amp;data=05%7C01%7CMBisogni%40rekeep.com%7C0bc78dd7f9ca413e763f08dafeaa694d%7C7217effdaa404bdd811433c6b6a0116e%7C0%7C0%7C638102305120030926%7CUnknown%7CTWFpbGZsb3d8eyJWIjoiMC4wLjAwMDAiLCJQIjoiV2luMzIiLCJBTiI6Ik1haWwiLCJXVCI6Mn0%3D%7C3000%7C%7C%7C&amp;sdata=38Ao0ZT%2FMzwcouDCUU6D1VCYgaw3Z5nMCC1oEGVhpzM%3D&amp;reserved=0" TargetMode="Externa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714286" y="2444120"/>
            <a:ext cx="5403320" cy="1452763"/>
          </a:xfrm>
        </p:spPr>
        <p:txBody>
          <a:bodyPr/>
          <a:lstStyle/>
          <a:p>
            <a:pPr lvl="0"/>
            <a:r>
              <a:rPr lang="it-IT" sz="5400" dirty="0">
                <a:latin typeface="+mj-lt"/>
              </a:rPr>
              <a:t>Presentazione delle Attività</a:t>
            </a:r>
          </a:p>
        </p:txBody>
      </p:sp>
      <p:sp>
        <p:nvSpPr>
          <p:cNvPr id="7" name="Segnaposto testo 25"/>
          <p:cNvSpPr txBox="1">
            <a:spLocks/>
          </p:cNvSpPr>
          <p:nvPr/>
        </p:nvSpPr>
        <p:spPr>
          <a:xfrm>
            <a:off x="915386" y="4324017"/>
            <a:ext cx="6899815" cy="1306579"/>
          </a:xfrm>
          <a:prstGeom prst="rect">
            <a:avLst/>
          </a:prstGeom>
        </p:spPr>
        <p:txBody>
          <a:bodyPr/>
          <a:lstStyle>
            <a:lvl1pPr marL="0" indent="0" algn="l" defTabSz="1007943" rtl="0" eaLnBrk="1" latinLnBrk="0" hangingPunct="1">
              <a:lnSpc>
                <a:spcPts val="2600"/>
              </a:lnSpc>
              <a:spcBef>
                <a:spcPts val="1102"/>
              </a:spcBef>
              <a:buFont typeface="Arial" panose="020B0604020202020204" pitchFamily="34" charset="0"/>
              <a:buNone/>
              <a:defRPr sz="1754" b="1" kern="1200">
                <a:solidFill>
                  <a:srgbClr val="3465A8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>
                <a:latin typeface="+mj-lt"/>
              </a:rPr>
              <a:t>Nome dell’Istituto:</a:t>
            </a:r>
          </a:p>
          <a:p>
            <a:r>
              <a:rPr lang="it-IT" sz="1800" dirty="0">
                <a:latin typeface="+mj-lt"/>
              </a:rPr>
              <a:t>I.S.I.S. G.B. CERLETTI </a:t>
            </a:r>
          </a:p>
          <a:p>
            <a:r>
              <a:rPr lang="it-IT" sz="1800" dirty="0"/>
              <a:t>Via XXVIII Aprile, 20 – Conegliano</a:t>
            </a:r>
          </a:p>
          <a:p>
            <a:r>
              <a:rPr lang="it-IT" sz="1800" dirty="0">
                <a:latin typeface="+mj-lt"/>
              </a:rPr>
              <a:t> </a:t>
            </a:r>
          </a:p>
        </p:txBody>
      </p:sp>
      <p:cxnSp>
        <p:nvCxnSpPr>
          <p:cNvPr id="8" name="Connettore diritto 6"/>
          <p:cNvCxnSpPr/>
          <p:nvPr/>
        </p:nvCxnSpPr>
        <p:spPr>
          <a:xfrm flipV="1">
            <a:off x="1052680" y="5630596"/>
            <a:ext cx="3835084" cy="7117"/>
          </a:xfrm>
          <a:prstGeom prst="straightConnector1">
            <a:avLst/>
          </a:prstGeom>
          <a:noFill/>
          <a:ln w="6345" cap="flat">
            <a:solidFill>
              <a:srgbClr val="4472C4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594547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107600" y="1134527"/>
            <a:ext cx="8734626" cy="606649"/>
          </a:xfrm>
        </p:spPr>
        <p:txBody>
          <a:bodyPr/>
          <a:lstStyle/>
          <a:p>
            <a:r>
              <a:rPr lang="it-IT" sz="2400" dirty="0">
                <a:latin typeface="+mj-lt"/>
              </a:rPr>
              <a:t>A5 – Energia Convenzionale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107600" y="1741176"/>
            <a:ext cx="8016875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b="1" i="1" dirty="0">
                <a:solidFill>
                  <a:srgbClr val="4F83BE"/>
                </a:solidFill>
                <a:latin typeface="Branding Light" panose="00000400000000000000" pitchFamily="50" charset="0"/>
              </a:rPr>
              <a:t>Il metodo utilizzato</a:t>
            </a:r>
          </a:p>
          <a:p>
            <a:r>
              <a:rPr lang="it-IT" sz="1200" dirty="0">
                <a:solidFill>
                  <a:srgbClr val="000000"/>
                </a:solidFill>
                <a:latin typeface="Calibri" panose="020F0502020204030204" pitchFamily="34" charset="0"/>
              </a:rPr>
              <a:t>La determinazione della suddetta “impronta di consumo” viene condotta con un preciso metodo, i cui </a:t>
            </a:r>
            <a:r>
              <a:rPr lang="it-IT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step</a:t>
            </a:r>
            <a:r>
              <a:rPr lang="it-IT" sz="1200" dirty="0">
                <a:solidFill>
                  <a:srgbClr val="000000"/>
                </a:solidFill>
                <a:latin typeface="Calibri" panose="020F0502020204030204" pitchFamily="34" charset="0"/>
              </a:rPr>
              <a:t> sono di seguito riportati:</a:t>
            </a:r>
          </a:p>
          <a:p>
            <a:pPr marL="228600" indent="-228600">
              <a:buAutoNum type="arabicPeriod"/>
            </a:pPr>
            <a:r>
              <a:rPr lang="it-IT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Censimento delle apparecchiature e/o utilizzatori elettrici </a:t>
            </a:r>
            <a:r>
              <a:rPr lang="it-IT" sz="1200" dirty="0">
                <a:solidFill>
                  <a:srgbClr val="000000"/>
                </a:solidFill>
                <a:latin typeface="Calibri" panose="020F0502020204030204" pitchFamily="34" charset="0"/>
              </a:rPr>
              <a:t>(illuminazione, corpi illuminanti, </a:t>
            </a:r>
            <a:r>
              <a:rPr lang="it-IT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Lim</a:t>
            </a:r>
            <a:r>
              <a:rPr lang="it-IT" sz="1200" dirty="0">
                <a:solidFill>
                  <a:srgbClr val="000000"/>
                </a:solidFill>
                <a:latin typeface="Calibri" panose="020F0502020204030204" pitchFamily="34" charset="0"/>
              </a:rPr>
              <a:t>, computer, attrezzature laboratori e altro) </a:t>
            </a:r>
            <a:r>
              <a:rPr lang="it-IT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presenti all’interno dell’intera scuola.</a:t>
            </a:r>
            <a:endParaRPr lang="it-IT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600" indent="-228600">
              <a:buAutoNum type="arabicPeriod"/>
            </a:pPr>
            <a:r>
              <a:rPr lang="it-IT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Individuazione dell’orario di utilizzo giornaliero delle suddette apparecchiature.</a:t>
            </a:r>
          </a:p>
          <a:p>
            <a:pPr marL="228600" indent="-228600">
              <a:buAutoNum type="arabicPeriod"/>
            </a:pPr>
            <a:r>
              <a:rPr lang="it-IT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Creazione fogli Excel per la determinazione di una tabella complessiva di tutti le apparecchiature </a:t>
            </a:r>
            <a:r>
              <a:rPr lang="it-IT" sz="1200" dirty="0">
                <a:solidFill>
                  <a:srgbClr val="000000"/>
                </a:solidFill>
                <a:latin typeface="Calibri" panose="020F0502020204030204" pitchFamily="34" charset="0"/>
              </a:rPr>
              <a:t>che comportano un consumo all’interno dell’Istituto.</a:t>
            </a:r>
          </a:p>
          <a:p>
            <a:r>
              <a:rPr lang="it-IT" sz="1200" dirty="0">
                <a:solidFill>
                  <a:srgbClr val="000000"/>
                </a:solidFill>
                <a:latin typeface="Calibri" panose="020F0502020204030204" pitchFamily="34" charset="0"/>
              </a:rPr>
              <a:t>4. </a:t>
            </a:r>
            <a:r>
              <a:rPr lang="it-IT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Creazione fogli Excel per la determinazione di una tabella giornaliera del consumo variabile.</a:t>
            </a:r>
          </a:p>
          <a:p>
            <a:r>
              <a:rPr lang="it-IT" sz="1200" dirty="0">
                <a:solidFill>
                  <a:srgbClr val="000000"/>
                </a:solidFill>
                <a:latin typeface="Calibri" panose="020F0502020204030204" pitchFamily="34" charset="0"/>
              </a:rPr>
              <a:t>5. </a:t>
            </a:r>
            <a:r>
              <a:rPr lang="it-IT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Creazione e confronto grafici sovrapposizione grafico teorico con il grafico reale dei consumi desunti da Energy </a:t>
            </a:r>
            <a:r>
              <a:rPr lang="it-IT" sz="12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Sentinel</a:t>
            </a:r>
            <a:r>
              <a:rPr lang="it-IT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74" y="4429554"/>
            <a:ext cx="4456090" cy="181592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264" y="4429554"/>
            <a:ext cx="5274461" cy="181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01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107600" y="1134527"/>
            <a:ext cx="8734626" cy="606649"/>
          </a:xfrm>
        </p:spPr>
        <p:txBody>
          <a:bodyPr/>
          <a:lstStyle/>
          <a:p>
            <a:r>
              <a:rPr lang="it-IT" sz="2400" dirty="0">
                <a:latin typeface="+mj-lt"/>
              </a:rPr>
              <a:t>EPIC LIFE 2.0 – IL GIOCO DELL’ENERGIA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60469" y="1400696"/>
            <a:ext cx="6787463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it-IT" sz="1000" b="1" dirty="0"/>
          </a:p>
          <a:p>
            <a:pPr algn="just"/>
            <a:r>
              <a:rPr lang="it-IT" sz="1400" dirty="0">
                <a:solidFill>
                  <a:srgbClr val="3465A8"/>
                </a:solidFill>
                <a:latin typeface="+mn-lt"/>
                <a:ea typeface="Batang" pitchFamily="18"/>
              </a:rPr>
              <a:t>Insegna, grazie all’aiuto di EPIC, il simpatico tutor della Green Schools </a:t>
            </a:r>
            <a:r>
              <a:rPr lang="it-IT" sz="1400" dirty="0" err="1">
                <a:solidFill>
                  <a:srgbClr val="3465A8"/>
                </a:solidFill>
                <a:latin typeface="+mn-lt"/>
                <a:ea typeface="Batang" pitchFamily="18"/>
              </a:rPr>
              <a:t>Competition</a:t>
            </a:r>
            <a:r>
              <a:rPr lang="it-IT" sz="1400" dirty="0">
                <a:solidFill>
                  <a:srgbClr val="3465A8"/>
                </a:solidFill>
                <a:latin typeface="+mn-lt"/>
                <a:ea typeface="Batang" pitchFamily="18"/>
              </a:rPr>
              <a:t>, quali sono i giusti comportamenti sostenibili da adottare che, se condivisi, possono essere il motore del cambiamento. Tutela ambientale, risparmio energetico e risparmio idrico sono gli ambiti in cui il giocatore andrà ad agire insieme ad EPIC, adottando comportamenti virtuosi e responsabili.</a:t>
            </a:r>
          </a:p>
          <a:p>
            <a:pPr algn="just"/>
            <a:r>
              <a:rPr lang="it-IT" sz="1400" dirty="0">
                <a:solidFill>
                  <a:srgbClr val="3465A8"/>
                </a:solidFill>
                <a:latin typeface="+mn-lt"/>
                <a:ea typeface="Batang" pitchFamily="18"/>
              </a:rPr>
              <a:t>Il gioco rappresenta la prova a sorpresa della IX Edizione della Green Schools </a:t>
            </a:r>
            <a:r>
              <a:rPr lang="it-IT" sz="1400" dirty="0" err="1">
                <a:solidFill>
                  <a:srgbClr val="3465A8"/>
                </a:solidFill>
                <a:latin typeface="+mn-lt"/>
                <a:ea typeface="Batang" pitchFamily="18"/>
              </a:rPr>
              <a:t>Competition</a:t>
            </a:r>
            <a:r>
              <a:rPr lang="it-IT" sz="1400" dirty="0">
                <a:solidFill>
                  <a:srgbClr val="3465A8"/>
                </a:solidFill>
                <a:latin typeface="+mn-lt"/>
                <a:ea typeface="Batang" pitchFamily="18"/>
              </a:rPr>
              <a:t>: prima di giocare è necessario che gli studenti che fanno parte degli Energy Team si registrino inserendo il proprio nickname, la email scolastica personale e selezionando la propria scuola.</a:t>
            </a:r>
          </a:p>
          <a:p>
            <a:pPr algn="just"/>
            <a:r>
              <a:rPr lang="it-IT" sz="1400" b="1" dirty="0">
                <a:solidFill>
                  <a:srgbClr val="FF0000"/>
                </a:solidFill>
                <a:latin typeface="+mn-lt"/>
                <a:ea typeface="Batang" pitchFamily="18"/>
              </a:rPr>
              <a:t>Sarà possibile giocare fino al 31-05-22.</a:t>
            </a:r>
          </a:p>
          <a:p>
            <a:pPr algn="just"/>
            <a:r>
              <a:rPr lang="it-IT" sz="1400" dirty="0">
                <a:solidFill>
                  <a:srgbClr val="3465A8"/>
                </a:solidFill>
                <a:latin typeface="+mn-lt"/>
                <a:ea typeface="Batang" pitchFamily="18"/>
              </a:rPr>
              <a:t>Lo scopo del gioco è raggiungere il massimo “high score”. Verrà premiato l’Energy Team il cui studente abbia raggiunto una delle prime tre posizioni della classifica. La valutazione avverrà secondo il seguente schema:</a:t>
            </a:r>
          </a:p>
          <a:p>
            <a:r>
              <a:rPr lang="it-IT" sz="1400" b="1" dirty="0">
                <a:solidFill>
                  <a:srgbClr val="219CCF"/>
                </a:solidFill>
                <a:latin typeface="+mn-lt"/>
                <a:ea typeface="Batang" pitchFamily="18"/>
              </a:rPr>
              <a:t>3 punti – il Primo classificato</a:t>
            </a:r>
            <a:br>
              <a:rPr lang="it-IT" sz="1400" b="1" dirty="0">
                <a:solidFill>
                  <a:srgbClr val="219CCF"/>
                </a:solidFill>
                <a:latin typeface="+mn-lt"/>
                <a:ea typeface="Batang" pitchFamily="18"/>
              </a:rPr>
            </a:br>
            <a:r>
              <a:rPr lang="it-IT" sz="1400" b="1" dirty="0">
                <a:solidFill>
                  <a:srgbClr val="219CCF"/>
                </a:solidFill>
                <a:latin typeface="+mn-lt"/>
                <a:ea typeface="Batang" pitchFamily="18"/>
              </a:rPr>
              <a:t>2 punti – il Secondo classificato</a:t>
            </a:r>
            <a:br>
              <a:rPr lang="it-IT" sz="1400" b="1" dirty="0">
                <a:solidFill>
                  <a:srgbClr val="219CCF"/>
                </a:solidFill>
                <a:latin typeface="+mn-lt"/>
                <a:ea typeface="Batang" pitchFamily="18"/>
              </a:rPr>
            </a:br>
            <a:r>
              <a:rPr lang="it-IT" sz="1400" b="1" dirty="0">
                <a:solidFill>
                  <a:srgbClr val="219CCF"/>
                </a:solidFill>
                <a:latin typeface="+mn-lt"/>
                <a:ea typeface="Batang" pitchFamily="18"/>
              </a:rPr>
              <a:t>1 punto – il Terzo classificato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895" y="1437851"/>
            <a:ext cx="3313461" cy="154596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896" y="3340325"/>
            <a:ext cx="3313461" cy="154280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896" y="5094015"/>
            <a:ext cx="3313461" cy="1552294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360469" y="5094015"/>
            <a:ext cx="67874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200" b="1" dirty="0">
                <a:solidFill>
                  <a:srgbClr val="F6891F"/>
                </a:solidFill>
                <a:ea typeface="Batang" pitchFamily="18"/>
              </a:rPr>
              <a:t>In</a:t>
            </a:r>
            <a:r>
              <a:rPr lang="it-IT" sz="1100" b="1" i="1" dirty="0"/>
              <a:t> </a:t>
            </a:r>
            <a:r>
              <a:rPr lang="it-IT" sz="1200" b="1" dirty="0">
                <a:solidFill>
                  <a:srgbClr val="F6891F"/>
                </a:solidFill>
                <a:ea typeface="Batang" pitchFamily="18"/>
              </a:rPr>
              <a:t>occasione della decima edizione della GSC, "EPIC LIFE, il gioco dell'energia" verrà arricchito, dopo la "casa" e la "scuola", con un terzo quadro: la "strada". Guiderete EPIC in giro per le strade di una città e lo aiuterete a risolvere i problemi ambientali ed energetici che si troverà davanti. </a:t>
            </a:r>
          </a:p>
          <a:p>
            <a:pPr algn="just"/>
            <a:r>
              <a:rPr lang="it-IT" sz="1200" dirty="0">
                <a:solidFill>
                  <a:srgbClr val="F6891F"/>
                </a:solidFill>
                <a:ea typeface="Batang" pitchFamily="18"/>
              </a:rPr>
              <a:t> </a:t>
            </a:r>
          </a:p>
          <a:p>
            <a:pPr algn="just"/>
            <a:r>
              <a:rPr lang="it-IT" sz="1200" b="1" i="1" dirty="0">
                <a:solidFill>
                  <a:srgbClr val="219CCF"/>
                </a:solidFill>
                <a:ea typeface="Batang" pitchFamily="18"/>
              </a:rPr>
              <a:t>Il gioco "EPIC LIFE, il gioco dell'energia" verrà rilasciato in occasione della Giornata del risparmio energetico e degli stili di vita sostenibili di venerdì 11 marzo. Ne verrà data comunicazione sul sito </a:t>
            </a:r>
            <a:r>
              <a:rPr lang="it-IT" sz="1200" b="1" i="1" dirty="0">
                <a:solidFill>
                  <a:srgbClr val="219CCF"/>
                </a:solidFill>
                <a:ea typeface="Batang" pitchFamily="18"/>
                <a:hlinkClick r:id="rId5"/>
              </a:rPr>
              <a:t>www.trevisoscuole.it</a:t>
            </a:r>
            <a:r>
              <a:rPr lang="it-IT" sz="1200" b="1" i="1" dirty="0">
                <a:solidFill>
                  <a:srgbClr val="219CCF"/>
                </a:solidFill>
                <a:ea typeface="Batang" pitchFamily="18"/>
              </a:rPr>
              <a:t> e attraverso i social.</a:t>
            </a:r>
          </a:p>
        </p:txBody>
      </p:sp>
    </p:spTree>
    <p:extLst>
      <p:ext uri="{BB962C8B-B14F-4D97-AF65-F5344CB8AC3E}">
        <p14:creationId xmlns:p14="http://schemas.microsoft.com/office/powerpoint/2010/main" val="969142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237729" y="985938"/>
            <a:ext cx="2720954" cy="606649"/>
          </a:xfrm>
        </p:spPr>
        <p:txBody>
          <a:bodyPr/>
          <a:lstStyle/>
          <a:p>
            <a:r>
              <a:rPr lang="it-IT" sz="2400" dirty="0">
                <a:latin typeface="+mj-lt"/>
              </a:rPr>
              <a:t>Seguiteci sui Social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237729" y="4047893"/>
            <a:ext cx="684690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Per l’attività di diffusione </a:t>
            </a:r>
            <a:r>
              <a:rPr lang="it-IT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verrà premiato il risalto dato alle iniziative/attività svolte nel presente Concorso</a:t>
            </a:r>
            <a:r>
              <a:rPr lang="it-IT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, nell’ambito di internet e dei social media. </a:t>
            </a:r>
          </a:p>
          <a:p>
            <a:r>
              <a:rPr lang="it-IT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Si ricorda che nella condivisione su </a:t>
            </a:r>
            <a:r>
              <a:rPr lang="it-IT" sz="1600" b="1" dirty="0" err="1">
                <a:solidFill>
                  <a:srgbClr val="286791"/>
                </a:solidFill>
                <a:latin typeface="Calibri" panose="020F0502020204030204" pitchFamily="34" charset="0"/>
              </a:rPr>
              <a:t>Facebook</a:t>
            </a:r>
            <a:r>
              <a:rPr lang="it-IT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, Instagram e </a:t>
            </a:r>
            <a:r>
              <a:rPr lang="it-IT" sz="1600" b="1" dirty="0" err="1">
                <a:solidFill>
                  <a:srgbClr val="286791"/>
                </a:solidFill>
                <a:latin typeface="Calibri" panose="020F0502020204030204" pitchFamily="34" charset="0"/>
              </a:rPr>
              <a:t>TikTok</a:t>
            </a:r>
            <a:r>
              <a:rPr lang="it-IT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 andrà utilizzato il seguente </a:t>
            </a:r>
            <a:r>
              <a:rPr lang="it-IT" sz="1600" b="1" dirty="0" err="1">
                <a:solidFill>
                  <a:srgbClr val="286791"/>
                </a:solidFill>
                <a:latin typeface="Calibri" panose="020F0502020204030204" pitchFamily="34" charset="0"/>
              </a:rPr>
              <a:t>hashtag</a:t>
            </a:r>
            <a:r>
              <a:rPr lang="it-IT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: </a:t>
            </a:r>
          </a:p>
          <a:p>
            <a:r>
              <a:rPr lang="en-US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•</a:t>
            </a:r>
            <a:r>
              <a:rPr lang="it-IT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#</a:t>
            </a:r>
            <a:r>
              <a:rPr lang="it-IT" sz="1600" b="1" dirty="0" err="1">
                <a:solidFill>
                  <a:srgbClr val="286791"/>
                </a:solidFill>
                <a:latin typeface="Calibri" panose="020F0502020204030204" pitchFamily="34" charset="0"/>
              </a:rPr>
              <a:t>GreenSchoolsTreviso</a:t>
            </a:r>
            <a:endParaRPr lang="en-US" sz="1600" b="1" dirty="0">
              <a:solidFill>
                <a:srgbClr val="286791"/>
              </a:solidFill>
              <a:latin typeface="Calibri" panose="020F0502020204030204" pitchFamily="34" charset="0"/>
            </a:endParaRPr>
          </a:p>
          <a:p>
            <a:endParaRPr lang="it-IT" sz="1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it-IT" sz="110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  <a:p>
            <a:r>
              <a:rPr lang="it-IT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Per l’attività di diffusione, la Provincia sarà a disposizione per la pubblicazione sul sito www.trevisoscuole.it di articoli redatti direttamente dagli studenti partecipanti in merito alle attività svolte. 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58"/>
          <a:stretch/>
        </p:blipFill>
        <p:spPr>
          <a:xfrm>
            <a:off x="7752427" y="985938"/>
            <a:ext cx="2816722" cy="4058236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68" r="37654"/>
          <a:stretch/>
        </p:blipFill>
        <p:spPr>
          <a:xfrm>
            <a:off x="2034377" y="1806364"/>
            <a:ext cx="4510161" cy="202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69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8941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958948" y="3015460"/>
            <a:ext cx="8734626" cy="606649"/>
          </a:xfrm>
        </p:spPr>
        <p:txBody>
          <a:bodyPr/>
          <a:lstStyle/>
          <a:p>
            <a:r>
              <a:rPr lang="pt-BR" sz="2400" dirty="0">
                <a:latin typeface="+mj-lt"/>
              </a:rPr>
              <a:t>Presentazione</a:t>
            </a:r>
            <a:r>
              <a:rPr lang="pt-BR" sz="2000" dirty="0">
                <a:latin typeface="+mj-lt"/>
              </a:rPr>
              <a:t> delle Attività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>
          <a:xfrm>
            <a:off x="958948" y="3553917"/>
            <a:ext cx="8901670" cy="2267020"/>
          </a:xfrm>
        </p:spPr>
        <p:txBody>
          <a:bodyPr/>
          <a:lstStyle/>
          <a:p>
            <a:pPr lvl="0" algn="just" defTabSz="457200">
              <a:lnSpc>
                <a:spcPct val="100000"/>
              </a:lnSpc>
              <a:spcBef>
                <a:spcPts val="0"/>
              </a:spcBef>
            </a:pPr>
            <a:r>
              <a:rPr lang="it-IT" sz="2000" b="1" dirty="0">
                <a:solidFill>
                  <a:srgbClr val="F6891F"/>
                </a:solidFill>
                <a:ea typeface="Batang" pitchFamily="18"/>
              </a:rPr>
              <a:t>A1) Global Service Manutentivo: composizione raggruppamento temporaneo imprese 	e organigramma struttura organizzativa.</a:t>
            </a:r>
          </a:p>
          <a:p>
            <a:pPr lvl="0" algn="just" defTabSz="457200">
              <a:lnSpc>
                <a:spcPct val="100000"/>
              </a:lnSpc>
              <a:spcBef>
                <a:spcPts val="0"/>
              </a:spcBef>
            </a:pPr>
            <a:r>
              <a:rPr lang="it-IT" sz="2000" b="1" dirty="0">
                <a:solidFill>
                  <a:srgbClr val="F6891F"/>
                </a:solidFill>
                <a:ea typeface="Batang" pitchFamily="18"/>
              </a:rPr>
              <a:t>A2) Custodi energetico: visita allo </a:t>
            </a:r>
            <a:r>
              <a:rPr lang="it-IT" sz="2000" b="1" dirty="0" err="1">
                <a:solidFill>
                  <a:srgbClr val="F6891F"/>
                </a:solidFill>
                <a:ea typeface="Batang" pitchFamily="18"/>
              </a:rPr>
              <a:t>smart</a:t>
            </a:r>
            <a:r>
              <a:rPr lang="it-IT" sz="2000" b="1" dirty="0">
                <a:solidFill>
                  <a:srgbClr val="F6891F"/>
                </a:solidFill>
                <a:ea typeface="Batang" pitchFamily="18"/>
              </a:rPr>
              <a:t> </a:t>
            </a:r>
            <a:r>
              <a:rPr lang="it-IT" sz="2000" b="1" dirty="0" err="1">
                <a:solidFill>
                  <a:srgbClr val="F6891F"/>
                </a:solidFill>
                <a:ea typeface="Batang" pitchFamily="18"/>
              </a:rPr>
              <a:t>meter</a:t>
            </a:r>
            <a:r>
              <a:rPr lang="it-IT" sz="2000" b="1" dirty="0">
                <a:solidFill>
                  <a:srgbClr val="F6891F"/>
                </a:solidFill>
                <a:ea typeface="Batang" pitchFamily="18"/>
              </a:rPr>
              <a:t>.</a:t>
            </a:r>
          </a:p>
          <a:p>
            <a:pPr lvl="0" algn="just" defTabSz="457200">
              <a:lnSpc>
                <a:spcPct val="100000"/>
              </a:lnSpc>
              <a:spcBef>
                <a:spcPts val="0"/>
              </a:spcBef>
            </a:pPr>
            <a:r>
              <a:rPr lang="it-IT" sz="2000" b="1" dirty="0">
                <a:solidFill>
                  <a:srgbClr val="F6891F"/>
                </a:solidFill>
                <a:ea typeface="Batang" pitchFamily="18"/>
              </a:rPr>
              <a:t>A3) Visualizzazione dei consumi sul sito «Green School».</a:t>
            </a:r>
          </a:p>
          <a:p>
            <a:pPr lvl="0" algn="just" defTabSz="457200">
              <a:lnSpc>
                <a:spcPct val="100000"/>
              </a:lnSpc>
              <a:spcBef>
                <a:spcPts val="0"/>
              </a:spcBef>
            </a:pPr>
            <a:r>
              <a:rPr lang="it-IT" sz="2000" b="1" dirty="0">
                <a:solidFill>
                  <a:srgbClr val="F6891F"/>
                </a:solidFill>
                <a:ea typeface="Batang" pitchFamily="18"/>
              </a:rPr>
              <a:t>A4) Interventi di Riqualificazione Tecnologica.</a:t>
            </a:r>
          </a:p>
          <a:p>
            <a:pPr lvl="0" algn="just" defTabSz="457200">
              <a:lnSpc>
                <a:spcPct val="100000"/>
              </a:lnSpc>
              <a:spcBef>
                <a:spcPts val="0"/>
              </a:spcBef>
            </a:pPr>
            <a:r>
              <a:rPr lang="it-IT" sz="2000" b="1" dirty="0">
                <a:solidFill>
                  <a:srgbClr val="F6891F"/>
                </a:solidFill>
                <a:ea typeface="Batang" pitchFamily="18"/>
              </a:rPr>
              <a:t>A5) Energia convenzionale.</a:t>
            </a:r>
          </a:p>
          <a:p>
            <a:pPr lvl="0" algn="just" defTabSz="457200">
              <a:lnSpc>
                <a:spcPct val="100000"/>
              </a:lnSpc>
              <a:spcBef>
                <a:spcPts val="0"/>
              </a:spcBef>
            </a:pPr>
            <a:endParaRPr lang="it-IT" sz="1600" dirty="0">
              <a:solidFill>
                <a:srgbClr val="F6891F"/>
              </a:solidFill>
              <a:ea typeface="Batang" pitchFamily="18"/>
            </a:endParaRPr>
          </a:p>
          <a:p>
            <a:pPr lvl="0">
              <a:lnSpc>
                <a:spcPts val="2400"/>
              </a:lnSpc>
            </a:pPr>
            <a:endParaRPr lang="it-IT" sz="1600" dirty="0"/>
          </a:p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500" y="902384"/>
            <a:ext cx="6281522" cy="2165031"/>
          </a:xfrm>
          <a:prstGeom prst="rect">
            <a:avLst/>
          </a:prstGeom>
        </p:spPr>
      </p:pic>
      <p:pic>
        <p:nvPicPr>
          <p:cNvPr id="6" name="Immagine8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7672038" y="4354492"/>
            <a:ext cx="1821469" cy="165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024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107600" y="1216194"/>
            <a:ext cx="8734626" cy="606649"/>
          </a:xfrm>
        </p:spPr>
        <p:txBody>
          <a:bodyPr/>
          <a:lstStyle/>
          <a:p>
            <a:r>
              <a:rPr lang="it-IT" dirty="0">
                <a:latin typeface="+mj-lt"/>
              </a:rPr>
              <a:t>A1 - </a:t>
            </a:r>
            <a:r>
              <a:rPr lang="it-IT" sz="2400" dirty="0">
                <a:latin typeface="+mj-lt"/>
              </a:rPr>
              <a:t>Composizione Raggruppamento Temporaneo d’Imprese (RTI)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F794B175-161D-4619-A876-1EB950ABA851}"/>
              </a:ext>
            </a:extLst>
          </p:cNvPr>
          <p:cNvSpPr/>
          <p:nvPr/>
        </p:nvSpPr>
        <p:spPr>
          <a:xfrm>
            <a:off x="1107600" y="2118986"/>
            <a:ext cx="8468590" cy="1727200"/>
          </a:xfrm>
          <a:prstGeom prst="rect">
            <a:avLst/>
          </a:prstGeom>
          <a:solidFill>
            <a:schemeClr val="bg1"/>
          </a:solidFill>
          <a:ln w="28575">
            <a:solidFill>
              <a:srgbClr val="219C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b="1" dirty="0">
                <a:solidFill>
                  <a:srgbClr val="2F424F"/>
                </a:solidFill>
              </a:rPr>
              <a:t>GOVERNO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4DC2A7D-8DCF-494E-B23D-65515A419C9E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079" y="2118986"/>
            <a:ext cx="4108450" cy="1712506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ECB3DE61-947E-4408-A35C-02A1AC11C7B5}"/>
              </a:ext>
            </a:extLst>
          </p:cNvPr>
          <p:cNvSpPr/>
          <p:nvPr/>
        </p:nvSpPr>
        <p:spPr>
          <a:xfrm>
            <a:off x="1107600" y="4550219"/>
            <a:ext cx="8468590" cy="1727200"/>
          </a:xfrm>
          <a:prstGeom prst="rect">
            <a:avLst/>
          </a:prstGeom>
          <a:solidFill>
            <a:schemeClr val="bg1"/>
          </a:solidFill>
          <a:ln w="28575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b="1" dirty="0">
                <a:solidFill>
                  <a:srgbClr val="2F424F"/>
                </a:solidFill>
              </a:rPr>
              <a:t>OPERATIVITÀ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00" b="38600"/>
          <a:stretch/>
        </p:blipFill>
        <p:spPr>
          <a:xfrm>
            <a:off x="2010787" y="4941783"/>
            <a:ext cx="1401386" cy="336333"/>
          </a:xfrm>
          <a:prstGeom prst="rect">
            <a:avLst/>
          </a:prstGeom>
        </p:spPr>
      </p:pic>
      <p:pic>
        <p:nvPicPr>
          <p:cNvPr id="11" name="Immagin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218" y="4611040"/>
            <a:ext cx="2328149" cy="926010"/>
          </a:xfrm>
          <a:prstGeom prst="rect">
            <a:avLst/>
          </a:prstGeom>
        </p:spPr>
      </p:pic>
      <p:sp>
        <p:nvSpPr>
          <p:cNvPr id="12" name="CasellaDiTesto 3">
            <a:extLst>
              <a:ext uri="{FF2B5EF4-FFF2-40B4-BE49-F238E27FC236}">
                <a16:creationId xmlns:a16="http://schemas.microsoft.com/office/drawing/2014/main" id="{B1D174C8-E444-4D5C-8DE4-0A199EB33B66}"/>
              </a:ext>
            </a:extLst>
          </p:cNvPr>
          <p:cNvSpPr txBox="1"/>
          <p:nvPr/>
        </p:nvSpPr>
        <p:spPr>
          <a:xfrm>
            <a:off x="4290500" y="5385571"/>
            <a:ext cx="2153518" cy="707886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i="1" dirty="0">
                <a:solidFill>
                  <a:srgbClr val="2F424F"/>
                </a:solidFill>
                <a:latin typeface="Titillium" panose="00000500000000000000" pitchFamily="50" charset="0"/>
                <a:cs typeface="Arial" panose="020B0604020202020204" pitchFamily="34" charset="0"/>
              </a:rPr>
              <a:t>Gestione Termica</a:t>
            </a:r>
          </a:p>
          <a:p>
            <a:pPr algn="ctr"/>
            <a:r>
              <a:rPr lang="it-IT" sz="2000" i="1" dirty="0">
                <a:solidFill>
                  <a:srgbClr val="2F424F"/>
                </a:solidFill>
                <a:latin typeface="Titillium" panose="00000500000000000000" pitchFamily="50" charset="0"/>
                <a:cs typeface="Arial" panose="020B0604020202020204" pitchFamily="34" charset="0"/>
              </a:rPr>
              <a:t>Gestione Idraulica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6493798-E7DF-47CB-9CC0-354D2B5561C7}"/>
              </a:ext>
            </a:extLst>
          </p:cNvPr>
          <p:cNvSpPr txBox="1"/>
          <p:nvPr/>
        </p:nvSpPr>
        <p:spPr>
          <a:xfrm>
            <a:off x="1634721" y="5385571"/>
            <a:ext cx="2153518" cy="707886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i="1" dirty="0">
                <a:solidFill>
                  <a:srgbClr val="2F424F"/>
                </a:solidFill>
                <a:latin typeface="Titillium" panose="00000500000000000000" pitchFamily="50" charset="0"/>
                <a:cs typeface="Arial" panose="020B0604020202020204" pitchFamily="34" charset="0"/>
              </a:rPr>
              <a:t>Gestione Edile</a:t>
            </a:r>
          </a:p>
          <a:p>
            <a:pPr algn="ctr"/>
            <a:r>
              <a:rPr lang="it-IT" sz="2000" i="1" dirty="0">
                <a:solidFill>
                  <a:srgbClr val="2F424F"/>
                </a:solidFill>
                <a:latin typeface="Titillium" panose="00000500000000000000" pitchFamily="50" charset="0"/>
                <a:cs typeface="Arial" panose="020B0604020202020204" pitchFamily="34" charset="0"/>
              </a:rPr>
              <a:t>Gestione Elettrica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F3683B6-0D4E-4244-87AF-E024A3AF4102}"/>
              </a:ext>
            </a:extLst>
          </p:cNvPr>
          <p:cNvSpPr txBox="1"/>
          <p:nvPr/>
        </p:nvSpPr>
        <p:spPr>
          <a:xfrm>
            <a:off x="7071080" y="5381718"/>
            <a:ext cx="2192885" cy="707886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i="1" dirty="0">
                <a:solidFill>
                  <a:srgbClr val="2F424F"/>
                </a:solidFill>
                <a:latin typeface="Titillium" panose="00000500000000000000" pitchFamily="50" charset="0"/>
                <a:cs typeface="Arial" panose="020B0604020202020204" pitchFamily="34" charset="0"/>
              </a:rPr>
              <a:t>Gestione Termica</a:t>
            </a:r>
          </a:p>
          <a:p>
            <a:pPr algn="ctr"/>
            <a:r>
              <a:rPr lang="it-IT" sz="2000" i="1" dirty="0">
                <a:solidFill>
                  <a:srgbClr val="2F424F"/>
                </a:solidFill>
                <a:latin typeface="Titillium" panose="00000500000000000000" pitchFamily="50" charset="0"/>
                <a:cs typeface="Arial" panose="020B0604020202020204" pitchFamily="34" charset="0"/>
              </a:rPr>
              <a:t>Gestione Idraulica</a:t>
            </a:r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6AD419B1-B49D-4630-A957-879210322FB1}"/>
              </a:ext>
            </a:extLst>
          </p:cNvPr>
          <p:cNvCxnSpPr>
            <a:stCxn id="6" idx="2"/>
            <a:endCxn id="8" idx="0"/>
          </p:cNvCxnSpPr>
          <p:nvPr/>
        </p:nvCxnSpPr>
        <p:spPr>
          <a:xfrm>
            <a:off x="5341895" y="3846186"/>
            <a:ext cx="0" cy="704033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Immagin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529" y="4733752"/>
            <a:ext cx="1517993" cy="66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2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107600" y="1216194"/>
            <a:ext cx="8734626" cy="606649"/>
          </a:xfrm>
        </p:spPr>
        <p:txBody>
          <a:bodyPr/>
          <a:lstStyle/>
          <a:p>
            <a:r>
              <a:rPr lang="it-IT" sz="2400" dirty="0">
                <a:latin typeface="+mj-lt"/>
              </a:rPr>
              <a:t>A1 – Organigramma Struttura Organizzativa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107600" y="1822843"/>
            <a:ext cx="8686800" cy="507831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57219" indent="-457219">
              <a:buAutoNum type="alphaLcParenR"/>
            </a:pPr>
            <a:r>
              <a:rPr lang="it-IT" b="1" dirty="0">
                <a:solidFill>
                  <a:srgbClr val="ED7D31"/>
                </a:solidFill>
              </a:rPr>
              <a:t>RESPONSABILE DEL CONTRATTO</a:t>
            </a:r>
            <a:r>
              <a:rPr lang="it-IT" dirty="0">
                <a:solidFill>
                  <a:srgbClr val="2F424F"/>
                </a:solidFill>
              </a:rPr>
              <a:t>, a capo della struttura di supporto e si occuperà di coordinare le aree funzionali di ausilio alla Commessa.  </a:t>
            </a:r>
          </a:p>
          <a:p>
            <a:endParaRPr lang="it-IT" b="1" dirty="0">
              <a:solidFill>
                <a:srgbClr val="2F424F"/>
              </a:solidFill>
            </a:endParaRPr>
          </a:p>
          <a:p>
            <a:pPr marL="457219" indent="-457219">
              <a:buAutoNum type="alphaLcParenR" startAt="2"/>
            </a:pPr>
            <a:r>
              <a:rPr lang="it-IT" b="1" dirty="0">
                <a:solidFill>
                  <a:srgbClr val="ED7D31"/>
                </a:solidFill>
              </a:rPr>
              <a:t>RESPONSABILE DI COMMESSA</a:t>
            </a:r>
            <a:r>
              <a:rPr lang="it-IT" dirty="0">
                <a:solidFill>
                  <a:srgbClr val="2F424F"/>
                </a:solidFill>
              </a:rPr>
              <a:t>, la risorsa di collegamento con la struttura di  supporto e coordina le attività gestionali e tecnico operative della commessa.</a:t>
            </a:r>
          </a:p>
          <a:p>
            <a:endParaRPr lang="it-IT" b="1" dirty="0">
              <a:solidFill>
                <a:srgbClr val="3465A8"/>
              </a:solidFill>
            </a:endParaRPr>
          </a:p>
          <a:p>
            <a:pPr marL="457219" indent="-457219">
              <a:buFont typeface="+mj-lt"/>
              <a:buAutoNum type="alphaLcParenR" startAt="3"/>
            </a:pPr>
            <a:r>
              <a:rPr lang="it-IT" b="1" dirty="0">
                <a:solidFill>
                  <a:srgbClr val="ED7D31"/>
                </a:solidFill>
              </a:rPr>
              <a:t>RESPONSABILI TECNICI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Termico/idraulico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Edile/assimilabili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Energia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Elettrico/assimilabili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Informatico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Sicurezza</a:t>
            </a:r>
          </a:p>
          <a:p>
            <a:pPr marL="914440" lvl="1" indent="-457219">
              <a:buFont typeface="+mj-lt"/>
              <a:buAutoNum type="arabicPeriod"/>
            </a:pPr>
            <a:endParaRPr lang="it-IT" b="1" dirty="0">
              <a:solidFill>
                <a:srgbClr val="2F424F"/>
              </a:solidFill>
            </a:endParaRPr>
          </a:p>
          <a:p>
            <a:pPr marL="457219" indent="-457219">
              <a:buFont typeface="+mj-lt"/>
              <a:buAutoNum type="alphaLcParenR" startAt="3"/>
            </a:pPr>
            <a:r>
              <a:rPr lang="it-IT" b="1" dirty="0">
                <a:solidFill>
                  <a:srgbClr val="ED7D31"/>
                </a:solidFill>
              </a:rPr>
              <a:t>CUSTODI ENERGETICI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Zona A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Zona B</a:t>
            </a:r>
          </a:p>
          <a:p>
            <a:endParaRPr lang="it-IT" b="1" dirty="0">
              <a:solidFill>
                <a:srgbClr val="3465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428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107600" y="1216194"/>
            <a:ext cx="8734626" cy="606649"/>
          </a:xfrm>
        </p:spPr>
        <p:txBody>
          <a:bodyPr/>
          <a:lstStyle/>
          <a:p>
            <a:r>
              <a:rPr lang="it-IT" sz="2400" dirty="0">
                <a:latin typeface="+mj-lt"/>
              </a:rPr>
              <a:t>A2 - Custodi Energetici: visita allo </a:t>
            </a:r>
            <a:r>
              <a:rPr lang="it-IT" sz="2400" dirty="0" err="1">
                <a:latin typeface="+mj-lt"/>
              </a:rPr>
              <a:t>smart</a:t>
            </a:r>
            <a:r>
              <a:rPr lang="it-IT" sz="2400" dirty="0">
                <a:latin typeface="+mj-lt"/>
              </a:rPr>
              <a:t> </a:t>
            </a:r>
            <a:r>
              <a:rPr lang="it-IT" sz="2400" dirty="0" err="1">
                <a:latin typeface="+mj-lt"/>
              </a:rPr>
              <a:t>meter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375D880-B33F-43C4-AB76-3623F6A6C27E}"/>
              </a:ext>
            </a:extLst>
          </p:cNvPr>
          <p:cNvSpPr txBox="1"/>
          <p:nvPr/>
        </p:nvSpPr>
        <p:spPr>
          <a:xfrm>
            <a:off x="1427356" y="1822843"/>
            <a:ext cx="6584080" cy="238270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32000" indent="-323640" algn="just">
              <a:lnSpc>
                <a:spcPct val="100000"/>
              </a:lnSpc>
              <a:spcAft>
                <a:spcPts val="1417"/>
              </a:spcAft>
            </a:pPr>
            <a:r>
              <a:rPr lang="it-IT" sz="2800" b="1" dirty="0">
                <a:solidFill>
                  <a:schemeClr val="accent2"/>
                </a:solidFill>
                <a:cs typeface="Arial" panose="020B0604020202020204" pitchFamily="34" charset="0"/>
              </a:rPr>
              <a:t>XMETER: </a:t>
            </a:r>
            <a:endParaRPr lang="it-IT" sz="3200" spc="-1" dirty="0">
              <a:latin typeface="Arial"/>
            </a:endParaRPr>
          </a:p>
          <a:p>
            <a:pPr marL="864000" indent="-323640" algn="just">
              <a:lnSpc>
                <a:spcPct val="100000"/>
              </a:lnSpc>
              <a:spcAft>
                <a:spcPts val="1134"/>
              </a:spcAft>
            </a:pPr>
            <a:r>
              <a:rPr lang="it-IT" sz="2000" dirty="0">
                <a:solidFill>
                  <a:srgbClr val="2F424F"/>
                </a:solidFill>
              </a:rPr>
              <a:t>L’ XMETER ha il compito di prelevare e registrare i dati fisici «in campo» mediante alcuni sensori a lui collegati. </a:t>
            </a:r>
          </a:p>
          <a:p>
            <a:endParaRPr lang="it-IT" sz="2000" dirty="0">
              <a:solidFill>
                <a:srgbClr val="2F424F"/>
              </a:solidFill>
            </a:endParaRPr>
          </a:p>
          <a:p>
            <a:endParaRPr lang="it-IT" sz="2000" dirty="0">
              <a:solidFill>
                <a:srgbClr val="2F424F"/>
              </a:solidFill>
            </a:endParaRPr>
          </a:p>
        </p:txBody>
      </p:sp>
      <p:pic>
        <p:nvPicPr>
          <p:cNvPr id="5" name="Picture 44"/>
          <p:cNvPicPr/>
          <p:nvPr/>
        </p:nvPicPr>
        <p:blipFill>
          <a:blip r:embed="rId2"/>
          <a:srcRect l="9405" b="10864"/>
          <a:stretch/>
        </p:blipFill>
        <p:spPr>
          <a:xfrm>
            <a:off x="2347134" y="3859859"/>
            <a:ext cx="5279153" cy="241273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9579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107600" y="1134527"/>
            <a:ext cx="8734626" cy="606649"/>
          </a:xfrm>
        </p:spPr>
        <p:txBody>
          <a:bodyPr/>
          <a:lstStyle/>
          <a:p>
            <a:r>
              <a:rPr lang="it-IT" sz="2400" dirty="0">
                <a:latin typeface="+mj-lt"/>
              </a:rPr>
              <a:t>A2 - Custodi Energetici: visita allo </a:t>
            </a:r>
            <a:r>
              <a:rPr lang="it-IT" sz="2400" dirty="0" err="1">
                <a:latin typeface="+mj-lt"/>
              </a:rPr>
              <a:t>smart</a:t>
            </a:r>
            <a:r>
              <a:rPr lang="it-IT" sz="2400" dirty="0">
                <a:latin typeface="+mj-lt"/>
              </a:rPr>
              <a:t> </a:t>
            </a:r>
            <a:r>
              <a:rPr lang="it-IT" sz="2400" dirty="0" err="1">
                <a:latin typeface="+mj-lt"/>
              </a:rPr>
              <a:t>meter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375D880-B33F-43C4-AB76-3623F6A6C27E}"/>
              </a:ext>
            </a:extLst>
          </p:cNvPr>
          <p:cNvSpPr txBox="1"/>
          <p:nvPr/>
        </p:nvSpPr>
        <p:spPr>
          <a:xfrm>
            <a:off x="1107600" y="1741176"/>
            <a:ext cx="2603590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32000" indent="-323640" algn="just">
              <a:spcAft>
                <a:spcPts val="1417"/>
              </a:spcAft>
            </a:pPr>
            <a:r>
              <a:rPr lang="it-IT" sz="2000" b="1" dirty="0">
                <a:solidFill>
                  <a:schemeClr val="accent2"/>
                </a:solidFill>
                <a:cs typeface="Arial" panose="020B0604020202020204" pitchFamily="34" charset="0"/>
              </a:rPr>
              <a:t> QUANTOMETRO:</a:t>
            </a:r>
            <a:endParaRPr lang="it-IT" sz="2000" dirty="0">
              <a:solidFill>
                <a:srgbClr val="2F424F"/>
              </a:solidFill>
            </a:endParaRPr>
          </a:p>
        </p:txBody>
      </p:sp>
      <p:pic>
        <p:nvPicPr>
          <p:cNvPr id="7" name="Picture 91"/>
          <p:cNvPicPr/>
          <p:nvPr/>
        </p:nvPicPr>
        <p:blipFill>
          <a:blip r:embed="rId2"/>
          <a:srcRect b="50002"/>
          <a:stretch/>
        </p:blipFill>
        <p:spPr>
          <a:xfrm>
            <a:off x="3711190" y="3980492"/>
            <a:ext cx="3468167" cy="2575080"/>
          </a:xfrm>
          <a:prstGeom prst="rect">
            <a:avLst/>
          </a:prstGeom>
          <a:ln>
            <a:noFill/>
          </a:ln>
        </p:spPr>
      </p:pic>
      <p:sp>
        <p:nvSpPr>
          <p:cNvPr id="8" name="TextShape 2"/>
          <p:cNvSpPr txBox="1"/>
          <p:nvPr/>
        </p:nvSpPr>
        <p:spPr>
          <a:xfrm>
            <a:off x="919534" y="2192074"/>
            <a:ext cx="8706240" cy="1788418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marL="864000" indent="-323640" algn="just">
              <a:lnSpc>
                <a:spcPct val="100000"/>
              </a:lnSpc>
              <a:spcAft>
                <a:spcPts val="1134"/>
              </a:spcAft>
            </a:pPr>
            <a:r>
              <a:rPr lang="en-US" sz="2000" dirty="0">
                <a:solidFill>
                  <a:srgbClr val="2F424F"/>
                </a:solidFill>
              </a:rPr>
              <a:t>E’ un </a:t>
            </a:r>
            <a:r>
              <a:rPr lang="en-US" sz="2000" dirty="0" err="1">
                <a:solidFill>
                  <a:srgbClr val="2F424F"/>
                </a:solidFill>
              </a:rPr>
              <a:t>misuratore</a:t>
            </a:r>
            <a:r>
              <a:rPr lang="en-US" sz="2000" dirty="0">
                <a:solidFill>
                  <a:srgbClr val="2F424F"/>
                </a:solidFill>
              </a:rPr>
              <a:t> di </a:t>
            </a:r>
            <a:r>
              <a:rPr lang="en-US" sz="2000" dirty="0" err="1">
                <a:solidFill>
                  <a:srgbClr val="2F424F"/>
                </a:solidFill>
              </a:rPr>
              <a:t>portata</a:t>
            </a:r>
            <a:r>
              <a:rPr lang="en-US" sz="2000" dirty="0">
                <a:solidFill>
                  <a:srgbClr val="2F424F"/>
                </a:solidFill>
              </a:rPr>
              <a:t> di un </a:t>
            </a:r>
            <a:r>
              <a:rPr lang="en-US" sz="2000" dirty="0" err="1">
                <a:solidFill>
                  <a:srgbClr val="2F424F"/>
                </a:solidFill>
              </a:rPr>
              <a:t>aeriforme</a:t>
            </a:r>
            <a:r>
              <a:rPr lang="en-US" sz="2000" dirty="0">
                <a:solidFill>
                  <a:srgbClr val="2F424F"/>
                </a:solidFill>
              </a:rPr>
              <a:t>: </a:t>
            </a:r>
            <a:r>
              <a:rPr lang="en-US" sz="2000" dirty="0" err="1">
                <a:solidFill>
                  <a:srgbClr val="2F424F"/>
                </a:solidFill>
              </a:rPr>
              <a:t>misura</a:t>
            </a:r>
            <a:r>
              <a:rPr lang="en-US" sz="2000" dirty="0">
                <a:solidFill>
                  <a:srgbClr val="2F424F"/>
                </a:solidFill>
              </a:rPr>
              <a:t> la </a:t>
            </a:r>
            <a:r>
              <a:rPr lang="en-US" sz="2000" dirty="0" err="1">
                <a:solidFill>
                  <a:srgbClr val="2F424F"/>
                </a:solidFill>
              </a:rPr>
              <a:t>portata</a:t>
            </a:r>
            <a:r>
              <a:rPr lang="en-US" sz="2000" dirty="0">
                <a:solidFill>
                  <a:srgbClr val="2F424F"/>
                </a:solidFill>
              </a:rPr>
              <a:t> di gas </a:t>
            </a:r>
            <a:r>
              <a:rPr lang="en-US" sz="2000" dirty="0" err="1">
                <a:solidFill>
                  <a:srgbClr val="2F424F"/>
                </a:solidFill>
              </a:rPr>
              <a:t>che</a:t>
            </a:r>
            <a:r>
              <a:rPr lang="en-US" sz="2000" dirty="0">
                <a:solidFill>
                  <a:srgbClr val="2F424F"/>
                </a:solidFill>
              </a:rPr>
              <a:t> </a:t>
            </a:r>
            <a:r>
              <a:rPr lang="en-US" sz="2000" dirty="0" err="1">
                <a:solidFill>
                  <a:srgbClr val="2F424F"/>
                </a:solidFill>
              </a:rPr>
              <a:t>transita</a:t>
            </a:r>
            <a:r>
              <a:rPr lang="en-US" sz="2000" dirty="0">
                <a:solidFill>
                  <a:srgbClr val="2F424F"/>
                </a:solidFill>
              </a:rPr>
              <a:t> </a:t>
            </a:r>
            <a:r>
              <a:rPr lang="en-US" sz="2000" dirty="0" err="1">
                <a:solidFill>
                  <a:srgbClr val="2F424F"/>
                </a:solidFill>
              </a:rPr>
              <a:t>all’interno</a:t>
            </a:r>
            <a:r>
              <a:rPr lang="en-US" sz="2000" dirty="0">
                <a:solidFill>
                  <a:srgbClr val="2F424F"/>
                </a:solidFill>
              </a:rPr>
              <a:t> di </a:t>
            </a:r>
            <a:r>
              <a:rPr lang="en-US" sz="2000" dirty="0" err="1">
                <a:solidFill>
                  <a:srgbClr val="2F424F"/>
                </a:solidFill>
              </a:rPr>
              <a:t>una</a:t>
            </a:r>
            <a:r>
              <a:rPr lang="en-US" sz="2000" dirty="0">
                <a:solidFill>
                  <a:srgbClr val="2F424F"/>
                </a:solidFill>
              </a:rPr>
              <a:t> </a:t>
            </a:r>
            <a:r>
              <a:rPr lang="en-US" sz="2000" dirty="0" err="1">
                <a:solidFill>
                  <a:srgbClr val="2F424F"/>
                </a:solidFill>
              </a:rPr>
              <a:t>tubazione</a:t>
            </a:r>
            <a:r>
              <a:rPr lang="en-US" sz="2000" dirty="0">
                <a:solidFill>
                  <a:srgbClr val="2F424F"/>
                </a:solidFill>
              </a:rPr>
              <a:t> di </a:t>
            </a:r>
            <a:r>
              <a:rPr lang="en-US" sz="2000" dirty="0" err="1">
                <a:solidFill>
                  <a:srgbClr val="2F424F"/>
                </a:solidFill>
              </a:rPr>
              <a:t>diametro</a:t>
            </a:r>
            <a:r>
              <a:rPr lang="en-US" sz="2000" dirty="0">
                <a:solidFill>
                  <a:srgbClr val="2F424F"/>
                </a:solidFill>
              </a:rPr>
              <a:t> </a:t>
            </a:r>
            <a:r>
              <a:rPr lang="en-US" sz="2000" dirty="0" err="1">
                <a:solidFill>
                  <a:srgbClr val="2F424F"/>
                </a:solidFill>
              </a:rPr>
              <a:t>predefinito</a:t>
            </a:r>
            <a:r>
              <a:rPr lang="en-US" sz="2000" dirty="0">
                <a:solidFill>
                  <a:srgbClr val="2F424F"/>
                </a:solidFill>
              </a:rPr>
              <a:t>.</a:t>
            </a:r>
          </a:p>
          <a:p>
            <a:pPr marL="864000" indent="-323640" algn="just">
              <a:lnSpc>
                <a:spcPct val="100000"/>
              </a:lnSpc>
              <a:spcAft>
                <a:spcPts val="1134"/>
              </a:spcAft>
            </a:pPr>
            <a:r>
              <a:rPr lang="en-US" sz="2000" dirty="0">
                <a:solidFill>
                  <a:srgbClr val="2F424F"/>
                </a:solidFill>
              </a:rPr>
              <a:t>Il </a:t>
            </a:r>
            <a:r>
              <a:rPr lang="en-US" sz="2000" dirty="0" err="1">
                <a:solidFill>
                  <a:srgbClr val="2F424F"/>
                </a:solidFill>
              </a:rPr>
              <a:t>quantometro</a:t>
            </a:r>
            <a:r>
              <a:rPr lang="en-US" sz="2000" dirty="0">
                <a:solidFill>
                  <a:srgbClr val="2F424F"/>
                </a:solidFill>
              </a:rPr>
              <a:t> </a:t>
            </a:r>
            <a:r>
              <a:rPr lang="en-US" sz="2000" dirty="0" err="1">
                <a:solidFill>
                  <a:srgbClr val="2F424F"/>
                </a:solidFill>
              </a:rPr>
              <a:t>viene</a:t>
            </a:r>
            <a:r>
              <a:rPr lang="en-US" sz="2000" dirty="0">
                <a:solidFill>
                  <a:srgbClr val="2F424F"/>
                </a:solidFill>
              </a:rPr>
              <a:t> </a:t>
            </a:r>
            <a:r>
              <a:rPr lang="en-US" sz="2000" dirty="0" err="1">
                <a:solidFill>
                  <a:srgbClr val="2F424F"/>
                </a:solidFill>
              </a:rPr>
              <a:t>utilizzato</a:t>
            </a:r>
            <a:r>
              <a:rPr lang="en-US" sz="2000" dirty="0">
                <a:solidFill>
                  <a:srgbClr val="2F424F"/>
                </a:solidFill>
              </a:rPr>
              <a:t> per </a:t>
            </a:r>
            <a:r>
              <a:rPr lang="en-US" sz="2000" dirty="0" err="1">
                <a:solidFill>
                  <a:srgbClr val="2F424F"/>
                </a:solidFill>
              </a:rPr>
              <a:t>misurare</a:t>
            </a:r>
            <a:r>
              <a:rPr lang="en-US" sz="2000" dirty="0">
                <a:solidFill>
                  <a:srgbClr val="2F424F"/>
                </a:solidFill>
              </a:rPr>
              <a:t> la </a:t>
            </a:r>
            <a:r>
              <a:rPr lang="en-US" sz="2000" dirty="0" err="1">
                <a:solidFill>
                  <a:srgbClr val="2F424F"/>
                </a:solidFill>
              </a:rPr>
              <a:t>quantità</a:t>
            </a:r>
            <a:r>
              <a:rPr lang="en-US" sz="2000" dirty="0">
                <a:solidFill>
                  <a:srgbClr val="2F424F"/>
                </a:solidFill>
              </a:rPr>
              <a:t> di GAS METANO </a:t>
            </a:r>
            <a:r>
              <a:rPr lang="en-US" sz="2000" dirty="0" err="1">
                <a:solidFill>
                  <a:srgbClr val="2F424F"/>
                </a:solidFill>
              </a:rPr>
              <a:t>consumato</a:t>
            </a:r>
            <a:r>
              <a:rPr lang="en-US" sz="2000" dirty="0">
                <a:solidFill>
                  <a:srgbClr val="2F424F"/>
                </a:solidFill>
              </a:rPr>
              <a:t> </a:t>
            </a:r>
            <a:r>
              <a:rPr lang="en-US" sz="2000" dirty="0" err="1">
                <a:solidFill>
                  <a:srgbClr val="2F424F"/>
                </a:solidFill>
              </a:rPr>
              <a:t>dall’impianto</a:t>
            </a:r>
            <a:r>
              <a:rPr lang="en-US" sz="2000" dirty="0">
                <a:solidFill>
                  <a:srgbClr val="2F424F"/>
                </a:solidFill>
              </a:rPr>
              <a:t> </a:t>
            </a:r>
            <a:r>
              <a:rPr lang="en-US" sz="2000" dirty="0" err="1">
                <a:solidFill>
                  <a:srgbClr val="2F424F"/>
                </a:solidFill>
              </a:rPr>
              <a:t>termico</a:t>
            </a:r>
            <a:r>
              <a:rPr lang="en-US" sz="2000" dirty="0">
                <a:solidFill>
                  <a:srgbClr val="2F424F"/>
                </a:solidFill>
              </a:rPr>
              <a:t>. </a:t>
            </a:r>
            <a:endParaRPr lang="en-US" sz="1600" spc="-1" dirty="0">
              <a:solidFill>
                <a:srgbClr val="7E93A5"/>
              </a:solidFill>
              <a:latin typeface="Trebuchet MS"/>
            </a:endParaRPr>
          </a:p>
          <a:p>
            <a:pPr marL="864000" indent="-323640" algn="just">
              <a:lnSpc>
                <a:spcPct val="100000"/>
              </a:lnSpc>
              <a:spcAft>
                <a:spcPts val="1134"/>
              </a:spcAft>
            </a:pPr>
            <a:endParaRPr lang="en-US" sz="1600" b="0" strike="noStrike" spc="-1" dirty="0">
              <a:solidFill>
                <a:srgbClr val="7E93A5"/>
              </a:solidFill>
              <a:latin typeface="Trebuchet MS"/>
            </a:endParaRPr>
          </a:p>
          <a:p>
            <a:pPr marL="864000" indent="-323640" algn="just">
              <a:lnSpc>
                <a:spcPct val="100000"/>
              </a:lnSpc>
              <a:spcAft>
                <a:spcPts val="1134"/>
              </a:spcAft>
            </a:pPr>
            <a:endParaRPr lang="en-US" sz="1600" b="0" strike="noStrike" spc="-1" dirty="0">
              <a:solidFill>
                <a:srgbClr val="7E93A5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76088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107600" y="1134527"/>
            <a:ext cx="8734626" cy="606649"/>
          </a:xfrm>
        </p:spPr>
        <p:txBody>
          <a:bodyPr/>
          <a:lstStyle/>
          <a:p>
            <a:r>
              <a:rPr lang="it-IT" sz="2400" dirty="0">
                <a:latin typeface="+mj-lt"/>
              </a:rPr>
              <a:t>A3 – Visualizzazione consumi in tempo reale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375D880-B33F-43C4-AB76-3623F6A6C27E}"/>
              </a:ext>
            </a:extLst>
          </p:cNvPr>
          <p:cNvSpPr txBox="1"/>
          <p:nvPr/>
        </p:nvSpPr>
        <p:spPr>
          <a:xfrm>
            <a:off x="1159885" y="1603068"/>
            <a:ext cx="9531928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it-IT" sz="1600" dirty="0"/>
              <a:t>Nell’ambito del progetto Green Schools è possibile monitorare in tempo reale i consumi energetici di ogni istituto</a:t>
            </a:r>
            <a:endParaRPr lang="it-IT" sz="2000" dirty="0">
              <a:solidFill>
                <a:srgbClr val="2F424F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885" y="2050176"/>
            <a:ext cx="5084447" cy="1544243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6420161" y="1965700"/>
            <a:ext cx="356018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/>
              <a:t>Accedendo al portale, nella sezione consumi, è possibile, selezionando l’istituto, monitorare i consumi energetici grazie a </a:t>
            </a:r>
            <a:r>
              <a:rPr lang="it-IT" sz="1400" b="1" dirty="0" err="1">
                <a:solidFill>
                  <a:srgbClr val="3465A8"/>
                </a:solidFill>
              </a:rPr>
              <a:t>dashboard</a:t>
            </a:r>
            <a:r>
              <a:rPr lang="it-IT" sz="1400" b="1" dirty="0">
                <a:solidFill>
                  <a:srgbClr val="3465A8"/>
                </a:solidFill>
              </a:rPr>
              <a:t> dinamiche</a:t>
            </a:r>
            <a:r>
              <a:rPr lang="it-IT" sz="1400" dirty="0"/>
              <a:t>.  </a:t>
            </a:r>
          </a:p>
          <a:p>
            <a:r>
              <a:rPr lang="it-IT" sz="1400" dirty="0">
                <a:solidFill>
                  <a:srgbClr val="3465A8"/>
                </a:solidFill>
              </a:rPr>
              <a:t>Le </a:t>
            </a:r>
            <a:r>
              <a:rPr lang="it-IT" sz="1400" dirty="0" err="1">
                <a:solidFill>
                  <a:srgbClr val="3465A8"/>
                </a:solidFill>
              </a:rPr>
              <a:t>dashboard</a:t>
            </a:r>
            <a:r>
              <a:rPr lang="it-IT" sz="1400" dirty="0">
                <a:solidFill>
                  <a:srgbClr val="3465A8"/>
                </a:solidFill>
              </a:rPr>
              <a:t> si aggiornano in maniera automatica in funzione della tipologia di consumo.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885" y="3702973"/>
            <a:ext cx="8976574" cy="296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38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107600" y="1134527"/>
            <a:ext cx="8734626" cy="606649"/>
          </a:xfrm>
        </p:spPr>
        <p:txBody>
          <a:bodyPr/>
          <a:lstStyle/>
          <a:p>
            <a:r>
              <a:rPr lang="it-IT" sz="2400" dirty="0">
                <a:latin typeface="+mj-lt"/>
              </a:rPr>
              <a:t>A3 – Visualizzazione consumi in tempo reale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375D880-B33F-43C4-AB76-3623F6A6C27E}"/>
              </a:ext>
            </a:extLst>
          </p:cNvPr>
          <p:cNvSpPr txBox="1"/>
          <p:nvPr/>
        </p:nvSpPr>
        <p:spPr>
          <a:xfrm>
            <a:off x="1159885" y="1603068"/>
            <a:ext cx="9531928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it-IT" sz="1600" dirty="0"/>
              <a:t>Nell’ambito del progetto Green Schools è possibile monitorare in tempo reale i consumi energetici di ogni istituto</a:t>
            </a:r>
            <a:endParaRPr lang="it-IT" sz="2000" dirty="0">
              <a:solidFill>
                <a:srgbClr val="2F424F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884" y="2128630"/>
            <a:ext cx="5873210" cy="173526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3816" y="2128630"/>
            <a:ext cx="3170272" cy="1434183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1059670" y="3836016"/>
            <a:ext cx="94830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3465A8"/>
                </a:solidFill>
              </a:rPr>
              <a:t>Le freccia nella sezione 2 del report consente di visualizzare i dati storici, evidenziando l’andamento del carico elettrico nelle 24 ore ed il consumo totale del giorno in esame. Nella sezione 3, invece, i dati in istogramma rappresentano i consumi mensili dell’anno precedente. 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600" y="4552436"/>
            <a:ext cx="5925494" cy="1762957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1059670" y="6296893"/>
            <a:ext cx="9277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3465A8"/>
                </a:solidFill>
              </a:rPr>
              <a:t>Le freccia nella sezione 2 del report consente di visualizzare i dati storici, evidenziando l’andamento del consumo termico giornaliero in un determinato mese. 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0669" y="4608024"/>
            <a:ext cx="3076837" cy="142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03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107600" y="1134527"/>
            <a:ext cx="8734626" cy="606649"/>
          </a:xfrm>
        </p:spPr>
        <p:txBody>
          <a:bodyPr/>
          <a:lstStyle/>
          <a:p>
            <a:r>
              <a:rPr lang="it-IT" sz="2400" dirty="0">
                <a:latin typeface="+mj-lt"/>
              </a:rPr>
              <a:t>A4 – Progetti di Riqualifica Tecnologica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39006" t="9174" r="3718" b="10414"/>
          <a:stretch/>
        </p:blipFill>
        <p:spPr>
          <a:xfrm>
            <a:off x="1962614" y="1661532"/>
            <a:ext cx="3891777" cy="1550020"/>
          </a:xfrm>
          <a:prstGeom prst="rect">
            <a:avLst/>
          </a:prstGeom>
        </p:spPr>
      </p:pic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582893"/>
              </p:ext>
            </p:extLst>
          </p:nvPr>
        </p:nvGraphicFramePr>
        <p:xfrm>
          <a:off x="821802" y="4201610"/>
          <a:ext cx="9020423" cy="1127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939">
                  <a:extLst>
                    <a:ext uri="{9D8B030D-6E8A-4147-A177-3AD203B41FA5}">
                      <a16:colId xmlns:a16="http://schemas.microsoft.com/office/drawing/2014/main" val="1169852818"/>
                    </a:ext>
                  </a:extLst>
                </a:gridCol>
                <a:gridCol w="1241464">
                  <a:extLst>
                    <a:ext uri="{9D8B030D-6E8A-4147-A177-3AD203B41FA5}">
                      <a16:colId xmlns:a16="http://schemas.microsoft.com/office/drawing/2014/main" val="3128196980"/>
                    </a:ext>
                  </a:extLst>
                </a:gridCol>
                <a:gridCol w="2364064">
                  <a:extLst>
                    <a:ext uri="{9D8B030D-6E8A-4147-A177-3AD203B41FA5}">
                      <a16:colId xmlns:a16="http://schemas.microsoft.com/office/drawing/2014/main" val="969192956"/>
                    </a:ext>
                  </a:extLst>
                </a:gridCol>
                <a:gridCol w="1333913">
                  <a:extLst>
                    <a:ext uri="{9D8B030D-6E8A-4147-A177-3AD203B41FA5}">
                      <a16:colId xmlns:a16="http://schemas.microsoft.com/office/drawing/2014/main" val="3571532763"/>
                    </a:ext>
                  </a:extLst>
                </a:gridCol>
                <a:gridCol w="1320706">
                  <a:extLst>
                    <a:ext uri="{9D8B030D-6E8A-4147-A177-3AD203B41FA5}">
                      <a16:colId xmlns:a16="http://schemas.microsoft.com/office/drawing/2014/main" val="2114994255"/>
                    </a:ext>
                  </a:extLst>
                </a:gridCol>
                <a:gridCol w="1281085">
                  <a:extLst>
                    <a:ext uri="{9D8B030D-6E8A-4147-A177-3AD203B41FA5}">
                      <a16:colId xmlns:a16="http://schemas.microsoft.com/office/drawing/2014/main" val="2901649809"/>
                    </a:ext>
                  </a:extLst>
                </a:gridCol>
                <a:gridCol w="845252">
                  <a:extLst>
                    <a:ext uri="{9D8B030D-6E8A-4147-A177-3AD203B41FA5}">
                      <a16:colId xmlns:a16="http://schemas.microsoft.com/office/drawing/2014/main" val="1786164792"/>
                    </a:ext>
                  </a:extLst>
                </a:gridCol>
              </a:tblGrid>
              <a:tr h="67056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u="none" strike="noStrike" dirty="0">
                          <a:effectLst/>
                        </a:rPr>
                        <a:t>Codice Impianto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u="none" strike="noStrike" dirty="0">
                          <a:effectLst/>
                        </a:rPr>
                        <a:t>Denominazione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u="none" strike="noStrike" dirty="0">
                          <a:effectLst/>
                        </a:rPr>
                        <a:t>Indirizzo fornitura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u="none" strike="noStrike" dirty="0">
                          <a:effectLst/>
                        </a:rPr>
                        <a:t>Codice POD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u="none" strike="noStrike" dirty="0">
                          <a:effectLst/>
                        </a:rPr>
                        <a:t>Consumi</a:t>
                      </a:r>
                      <a:br>
                        <a:rPr lang="it-IT" sz="1100" b="1" u="none" strike="noStrike" dirty="0">
                          <a:effectLst/>
                        </a:rPr>
                      </a:br>
                      <a:r>
                        <a:rPr lang="it-IT" sz="1100" b="1" u="none" strike="noStrike" dirty="0">
                          <a:effectLst/>
                        </a:rPr>
                        <a:t> Ottobre-Dicembre </a:t>
                      </a:r>
                      <a:br>
                        <a:rPr lang="it-IT" sz="1100" b="1" u="none" strike="noStrike" dirty="0">
                          <a:effectLst/>
                        </a:rPr>
                      </a:br>
                      <a:r>
                        <a:rPr lang="it-IT" sz="1100" b="1" u="none" strike="noStrike" dirty="0">
                          <a:effectLst/>
                        </a:rPr>
                        <a:t>2021</a:t>
                      </a:r>
                      <a:br>
                        <a:rPr lang="it-IT" sz="1100" b="1" u="none" strike="noStrike" dirty="0">
                          <a:effectLst/>
                        </a:rPr>
                      </a:br>
                      <a:r>
                        <a:rPr lang="it-IT" sz="1100" b="1" u="none" strike="noStrike" dirty="0">
                          <a:effectLst/>
                        </a:rPr>
                        <a:t>(</a:t>
                      </a:r>
                      <a:r>
                        <a:rPr lang="it-IT" sz="1100" b="1" u="none" strike="noStrike" dirty="0" err="1">
                          <a:effectLst/>
                        </a:rPr>
                        <a:t>Kwh</a:t>
                      </a:r>
                      <a:r>
                        <a:rPr lang="it-IT" sz="1100" b="1" u="none" strike="noStrike" dirty="0">
                          <a:effectLst/>
                        </a:rPr>
                        <a:t>)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u="none" strike="noStrike" dirty="0">
                          <a:effectLst/>
                        </a:rPr>
                        <a:t>Consumi</a:t>
                      </a:r>
                      <a:br>
                        <a:rPr lang="it-IT" sz="1100" b="1" u="none" strike="noStrike" dirty="0">
                          <a:effectLst/>
                        </a:rPr>
                      </a:br>
                      <a:r>
                        <a:rPr lang="it-IT" sz="1100" b="1" u="none" strike="noStrike" dirty="0">
                          <a:effectLst/>
                        </a:rPr>
                        <a:t> Ottobre-Dicembre </a:t>
                      </a:r>
                      <a:br>
                        <a:rPr lang="it-IT" sz="1100" b="1" u="none" strike="noStrike" dirty="0">
                          <a:effectLst/>
                        </a:rPr>
                      </a:br>
                      <a:r>
                        <a:rPr lang="it-IT" sz="1100" b="1" u="none" strike="noStrike" dirty="0">
                          <a:effectLst/>
                        </a:rPr>
                        <a:t>2022</a:t>
                      </a:r>
                      <a:br>
                        <a:rPr lang="it-IT" sz="1100" b="1" u="none" strike="noStrike" dirty="0">
                          <a:effectLst/>
                        </a:rPr>
                      </a:br>
                      <a:r>
                        <a:rPr lang="it-IT" sz="1100" b="1" u="none" strike="noStrike" dirty="0">
                          <a:effectLst/>
                        </a:rPr>
                        <a:t>(</a:t>
                      </a:r>
                      <a:r>
                        <a:rPr lang="it-IT" sz="1100" b="1" u="none" strike="noStrike" dirty="0" err="1">
                          <a:effectLst/>
                        </a:rPr>
                        <a:t>Kwh</a:t>
                      </a:r>
                      <a:r>
                        <a:rPr lang="it-IT" sz="1100" b="1" u="none" strike="noStrike" dirty="0">
                          <a:effectLst/>
                        </a:rPr>
                        <a:t>)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u="none" strike="noStrike" dirty="0">
                          <a:effectLst/>
                        </a:rPr>
                        <a:t>delta</a:t>
                      </a:r>
                      <a:br>
                        <a:rPr lang="it-IT" sz="1100" b="1" u="none" strike="noStrike" dirty="0">
                          <a:effectLst/>
                        </a:rPr>
                      </a:br>
                      <a:r>
                        <a:rPr lang="it-IT" sz="1100" b="1" u="none" strike="noStrike" dirty="0">
                          <a:effectLst/>
                        </a:rPr>
                        <a:t>consumi</a:t>
                      </a:r>
                    </a:p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it-IT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Kwh</a:t>
                      </a: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37983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CN028_01_02_03_05_14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Cerletti  edificio A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</a:rPr>
                        <a:t>VIA XVIII APRILE, 20 - 31015 - Conegliano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</a:rPr>
                        <a:t>IT001E04168941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48.818 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36.545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   12.273 </a:t>
                      </a:r>
                      <a:endParaRPr lang="it-IT" sz="14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42865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91157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zato 1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2045</TotalTime>
  <Words>974</Words>
  <Application>Microsoft Office PowerPoint</Application>
  <PresentationFormat>Personalizzato</PresentationFormat>
  <Paragraphs>93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0" baseType="lpstr">
      <vt:lpstr>Titillium</vt:lpstr>
      <vt:lpstr>Branding Light</vt:lpstr>
      <vt:lpstr>Trebuchet MS</vt:lpstr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Ivan Ricci</dc:creator>
  <cp:lastModifiedBy>Valentina Botta</cp:lastModifiedBy>
  <cp:revision>228</cp:revision>
  <dcterms:created xsi:type="dcterms:W3CDTF">2021-03-18T09:36:40Z</dcterms:created>
  <dcterms:modified xsi:type="dcterms:W3CDTF">2023-03-31T08:00:18Z</dcterms:modified>
</cp:coreProperties>
</file>