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EEDFC6D9-D0AE-4CC0-BA03-96B4756A3462}"/>
    <pc:docChg chg="delSld modSld">
      <pc:chgData name="Valentina Botta" userId="39537f8c-9716-4a15-8129-f4f08e1e4b95" providerId="ADAL" clId="{EEDFC6D9-D0AE-4CC0-BA03-96B4756A3462}" dt="2023-03-31T08:05:50.684" v="11" actId="20577"/>
      <pc:docMkLst>
        <pc:docMk/>
      </pc:docMkLst>
      <pc:sldChg chg="modSp mod">
        <pc:chgData name="Valentina Botta" userId="39537f8c-9716-4a15-8129-f4f08e1e4b95" providerId="ADAL" clId="{EEDFC6D9-D0AE-4CC0-BA03-96B4756A3462}" dt="2023-03-31T08:05:50.684" v="11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EEDFC6D9-D0AE-4CC0-BA03-96B4756A3462}" dt="2023-03-31T08:05:50.684" v="11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EEDFC6D9-D0AE-4CC0-BA03-96B4756A3462}" dt="2023-03-31T08:05:33.057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EEDFC6D9-D0AE-4CC0-BA03-96B4756A3462}" dt="2023-03-31T08:05:24.039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EEDFC6D9-D0AE-4CC0-BA03-96B4756A3462}" dt="2023-03-31T08:05:24.039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EEDFC6D9-D0AE-4CC0-BA03-96B4756A3462}" dt="2023-03-31T08:05:29.508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EEDFC6D9-D0AE-4CC0-BA03-96B4756A3462}" dt="2023-03-31T08:05:29.508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Liceo Classico A. Canova</a:t>
            </a:r>
          </a:p>
          <a:p>
            <a:r>
              <a:rPr lang="it-IT" dirty="0"/>
              <a:t>Via Mura San </a:t>
            </a:r>
            <a:r>
              <a:rPr lang="it-IT" dirty="0" err="1"/>
              <a:t>Teonisto</a:t>
            </a:r>
            <a:r>
              <a:rPr lang="it-IT" dirty="0"/>
              <a:t>, 16, 31100 Treviso TV</a:t>
            </a:r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>
                <a:solidFill>
                  <a:srgbClr val="F6891F"/>
                </a:solidFill>
                <a:ea typeface="Batang" pitchFamily="18"/>
              </a:rPr>
              <a:t>A5) 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05336"/>
              </p:ext>
            </p:extLst>
          </p:nvPr>
        </p:nvGraphicFramePr>
        <p:xfrm>
          <a:off x="553532" y="3407704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TV137_01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Liceo Classico «Antonio Canova»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Via Mura San </a:t>
                      </a:r>
                      <a:r>
                        <a:rPr lang="it-IT" sz="1100" u="none" strike="noStrike" dirty="0" err="1">
                          <a:effectLst/>
                        </a:rPr>
                        <a:t>Teonisto</a:t>
                      </a:r>
                      <a:r>
                        <a:rPr lang="it-IT" sz="1100" u="none" strike="noStrike" dirty="0">
                          <a:effectLst/>
                        </a:rPr>
                        <a:t>, 16 - Treviso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19.374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15.329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-4.045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-21%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937498" y="2559464"/>
            <a:ext cx="47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RIQUALIFICAZIONE SISTEMA D’ILLUMINAZIONE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</TotalTime>
  <Words>984</Words>
  <Application>Microsoft Office PowerPoint</Application>
  <PresentationFormat>Personalizzato</PresentationFormat>
  <Paragraphs>95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Trebuchet MS</vt:lpstr>
      <vt:lpstr>Arial</vt:lpstr>
      <vt:lpstr>Branding Light</vt:lpstr>
      <vt:lpstr>Titillium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245</cp:revision>
  <cp:lastPrinted>2023-02-06T16:37:17Z</cp:lastPrinted>
  <dcterms:created xsi:type="dcterms:W3CDTF">2021-03-18T09:36:40Z</dcterms:created>
  <dcterms:modified xsi:type="dcterms:W3CDTF">2023-03-31T08:05:52Z</dcterms:modified>
</cp:coreProperties>
</file>