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5" r:id="rId3"/>
    <p:sldId id="269" r:id="rId4"/>
    <p:sldId id="270" r:id="rId5"/>
    <p:sldId id="271" r:id="rId6"/>
    <p:sldId id="272" r:id="rId7"/>
    <p:sldId id="277" r:id="rId8"/>
    <p:sldId id="273" r:id="rId9"/>
    <p:sldId id="275" r:id="rId10"/>
    <p:sldId id="278" r:id="rId11"/>
    <p:sldId id="276" r:id="rId12"/>
    <p:sldId id="268" r:id="rId13"/>
    <p:sldId id="267" r:id="rId14"/>
  </p:sldIdLst>
  <p:sldSz cx="10691813" cy="7559675"/>
  <p:notesSz cx="6799263" cy="9929813"/>
  <p:embeddedFontLst>
    <p:embeddedFont>
      <p:font typeface="Branding Light" panose="000004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itillium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CCF"/>
    <a:srgbClr val="4A8832"/>
    <a:srgbClr val="3465A8"/>
    <a:srgbClr val="EF8903"/>
    <a:srgbClr val="2F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3720" autoAdjust="0"/>
  </p:normalViewPr>
  <p:slideViewPr>
    <p:cSldViewPr snapToGrid="0" showGuides="1">
      <p:cViewPr varScale="1">
        <p:scale>
          <a:sx n="57" d="100"/>
          <a:sy n="57" d="100"/>
        </p:scale>
        <p:origin x="1260" y="32"/>
      </p:cViewPr>
      <p:guideLst>
        <p:guide orient="horz" pos="1956"/>
        <p:guide pos="3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arolina Alliegro" userId="20496295-d8e2-422a-a9f8-24ee3aa3d984" providerId="ADAL" clId="{B3F2901F-6FAF-476E-8DBE-E8FFB98D38B8}"/>
    <pc:docChg chg="undo custSel addSld delSld modSld sldOrd modMainMaster">
      <pc:chgData name="Maria Carolina Alliegro" userId="20496295-d8e2-422a-a9f8-24ee3aa3d984" providerId="ADAL" clId="{B3F2901F-6FAF-476E-8DBE-E8FFB98D38B8}" dt="2021-04-14T07:44:13.222" v="48"/>
      <pc:docMkLst>
        <pc:docMk/>
      </pc:docMkLst>
      <pc:sldChg chg="addSp delSp modSp mod chgLayout">
        <pc:chgData name="Maria Carolina Alliegro" userId="20496295-d8e2-422a-a9f8-24ee3aa3d984" providerId="ADAL" clId="{B3F2901F-6FAF-476E-8DBE-E8FFB98D38B8}" dt="2021-04-14T07:39:38.175" v="41" actId="478"/>
        <pc:sldMkLst>
          <pc:docMk/>
          <pc:sldMk cId="2720634994" sldId="265"/>
        </pc:sldMkLst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2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3" creationId="{37AD8D60-1822-4ED9-B969-C95A6200225E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4" creationId="{67DD79BE-F383-4ACE-8C20-859A1318A553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5" creationId="{6A113480-AD2E-4889-BD11-650009C87115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6" creationId="{43CDED37-DC81-4FCA-B08C-BFBDE54C404E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7" creationId="{A218236E-9F0D-43C3-86E8-78B3074688FD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8" creationId="{00000000-0000-0000-0000-000000000000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9" creationId="{C6FBC234-EDBF-40E2-947E-72A181D59AEB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1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2" creationId="{00000000-0000-0000-0000-000000000000}"/>
          </ac:spMkLst>
        </pc:spChg>
        <pc:spChg chg="add del mo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4" creationId="{ECD7710F-4C48-43E0-938C-C4E9E636B1B6}"/>
          </ac:spMkLst>
        </pc:spChg>
      </pc:sldChg>
      <pc:sldChg chg="addSp delSp modSp mod chgLayout">
        <pc:chgData name="Maria Carolina Alliegro" userId="20496295-d8e2-422a-a9f8-24ee3aa3d984" providerId="ADAL" clId="{B3F2901F-6FAF-476E-8DBE-E8FFB98D38B8}" dt="2021-04-14T07:39:06.128" v="38" actId="478"/>
        <pc:sldMkLst>
          <pc:docMk/>
          <pc:sldMk cId="2655933216" sldId="266"/>
        </pc:sldMkLst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2" creationId="{E57B009D-585D-4D57-BC34-C7B2047C2A81}"/>
          </ac:spMkLst>
        </pc:spChg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3" creationId="{9F96B993-71D0-4DA3-A180-93976A09E265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7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9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1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2" creationId="{00000000-0000-0000-0000-000000000000}"/>
          </ac:spMkLst>
        </pc:spChg>
        <pc:spChg chg="del">
          <ac:chgData name="Maria Carolina Alliegro" userId="20496295-d8e2-422a-a9f8-24ee3aa3d984" providerId="ADAL" clId="{B3F2901F-6FAF-476E-8DBE-E8FFB98D38B8}" dt="2021-04-14T07:39:06.128" v="38" actId="478"/>
          <ac:spMkLst>
            <pc:docMk/>
            <pc:sldMk cId="2655933216" sldId="266"/>
            <ac:spMk id="14" creationId="{00000000-0000-0000-0000-000000000000}"/>
          </ac:spMkLst>
        </pc:spChg>
      </pc:sldChg>
      <pc:sldChg chg="new">
        <pc:chgData name="Maria Carolina Alliegro" userId="20496295-d8e2-422a-a9f8-24ee3aa3d984" providerId="ADAL" clId="{B3F2901F-6FAF-476E-8DBE-E8FFB98D38B8}" dt="2021-04-14T07:33:41.143" v="0" actId="680"/>
        <pc:sldMkLst>
          <pc:docMk/>
          <pc:sldMk cId="1562358115" sldId="268"/>
        </pc:sldMkLst>
      </pc:sldChg>
      <pc:sldChg chg="new ord">
        <pc:chgData name="Maria Carolina Alliegro" userId="20496295-d8e2-422a-a9f8-24ee3aa3d984" providerId="ADAL" clId="{B3F2901F-6FAF-476E-8DBE-E8FFB98D38B8}" dt="2021-04-14T07:44:13.222" v="48"/>
        <pc:sldMkLst>
          <pc:docMk/>
          <pc:sldMk cId="355965617" sldId="269"/>
        </pc:sldMkLst>
      </pc:sldChg>
      <pc:sldChg chg="add del">
        <pc:chgData name="Maria Carolina Alliegro" userId="20496295-d8e2-422a-a9f8-24ee3aa3d984" providerId="ADAL" clId="{B3F2901F-6FAF-476E-8DBE-E8FFB98D38B8}" dt="2021-04-14T07:38:56.366" v="36" actId="2890"/>
        <pc:sldMkLst>
          <pc:docMk/>
          <pc:sldMk cId="370046240" sldId="269"/>
        </pc:sldMkLst>
      </pc:sldChg>
      <pc:sldMasterChg chg="addSldLayout delSldLayout modSldLayout sldLayoutOrd">
        <pc:chgData name="Maria Carolina Alliegro" userId="20496295-d8e2-422a-a9f8-24ee3aa3d984" providerId="ADAL" clId="{B3F2901F-6FAF-476E-8DBE-E8FFB98D38B8}" dt="2021-04-14T07:42:02.091" v="45" actId="2696"/>
        <pc:sldMasterMkLst>
          <pc:docMk/>
          <pc:sldMasterMk cId="1914172456" sldId="2147483661"/>
        </pc:sldMasterMkLst>
        <pc:sldLayoutChg chg="addSp modSp">
          <pc:chgData name="Maria Carolina Alliegro" userId="20496295-d8e2-422a-a9f8-24ee3aa3d984" providerId="ADAL" clId="{B3F2901F-6FAF-476E-8DBE-E8FFB98D38B8}" dt="2021-04-14T07:39:53.906" v="42"/>
          <pc:sldLayoutMkLst>
            <pc:docMk/>
            <pc:sldMasterMk cId="1914172456" sldId="2147483661"/>
            <pc:sldLayoutMk cId="463903315" sldId="2147483655"/>
          </pc:sldLayoutMkLst>
          <pc:spChg chg="add mod">
            <ac:chgData name="Maria Carolina Alliegro" userId="20496295-d8e2-422a-a9f8-24ee3aa3d984" providerId="ADAL" clId="{B3F2901F-6FAF-476E-8DBE-E8FFB98D38B8}" dt="2021-04-14T07:39:53.906" v="42"/>
            <ac:spMkLst>
              <pc:docMk/>
              <pc:sldMasterMk cId="1914172456" sldId="2147483661"/>
              <pc:sldLayoutMk cId="463903315" sldId="2147483655"/>
              <ac:spMk id="2" creationId="{7E7DA62B-AA0F-496C-BD10-F8D97937A03C}"/>
            </ac:spMkLst>
          </pc:spChg>
        </pc:sldLayoutChg>
        <pc:sldLayoutChg chg="addSp delSp modSp mod">
          <pc:chgData name="Maria Carolina Alliegro" userId="20496295-d8e2-422a-a9f8-24ee3aa3d984" providerId="ADAL" clId="{B3F2901F-6FAF-476E-8DBE-E8FFB98D38B8}" dt="2021-04-14T07:38:04.740" v="32" actId="207"/>
          <pc:sldLayoutMkLst>
            <pc:docMk/>
            <pc:sldMasterMk cId="1914172456" sldId="2147483661"/>
            <pc:sldLayoutMk cId="3068392636" sldId="2147483675"/>
          </pc:sldLayoutMkLst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0" creationId="{83E9EBD3-7DAE-4D66-AEA8-56DAAF515814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3" creationId="{F4E73929-8433-49B7-9AD4-DC9F4F771B27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5" creationId="{F9E55F9B-8870-405B-8332-1823A47D1CDE}"/>
            </ac:spMkLst>
          </pc:spChg>
          <pc:picChg chg="del mod">
            <ac:chgData name="Maria Carolina Alliegro" userId="20496295-d8e2-422a-a9f8-24ee3aa3d984" providerId="ADAL" clId="{B3F2901F-6FAF-476E-8DBE-E8FFB98D38B8}" dt="2021-04-14T07:36:11.890" v="10" actId="478"/>
            <ac:picMkLst>
              <pc:docMk/>
              <pc:sldMasterMk cId="1914172456" sldId="2147483661"/>
              <pc:sldLayoutMk cId="3068392636" sldId="2147483675"/>
              <ac:picMk id="12" creationId="{00000000-0000-0000-0000-000000000000}"/>
            </ac:picMkLst>
          </pc:picChg>
        </pc:sldLayoutChg>
        <pc:sldLayoutChg chg="addSp delSp modSp mod">
          <pc:chgData name="Maria Carolina Alliegro" userId="20496295-d8e2-422a-a9f8-24ee3aa3d984" providerId="ADAL" clId="{B3F2901F-6FAF-476E-8DBE-E8FFB98D38B8}" dt="2021-04-14T07:38:13.559" v="34" actId="207"/>
          <pc:sldLayoutMkLst>
            <pc:docMk/>
            <pc:sldMasterMk cId="1914172456" sldId="2147483661"/>
            <pc:sldLayoutMk cId="4021953444" sldId="2147483676"/>
          </pc:sldLayoutMkLst>
          <pc:spChg chg="add mod">
            <ac:chgData name="Maria Carolina Alliegro" userId="20496295-d8e2-422a-a9f8-24ee3aa3d984" providerId="ADAL" clId="{B3F2901F-6FAF-476E-8DBE-E8FFB98D38B8}" dt="2021-04-14T07:38:13.559" v="34" actId="207"/>
            <ac:spMkLst>
              <pc:docMk/>
              <pc:sldMasterMk cId="1914172456" sldId="2147483661"/>
              <pc:sldLayoutMk cId="4021953444" sldId="2147483676"/>
              <ac:spMk id="12" creationId="{906EE36C-0E77-4FCD-B58B-CB9E2ADA6908}"/>
            </ac:spMkLst>
          </pc:spChg>
          <pc:picChg chg="del">
            <ac:chgData name="Maria Carolina Alliegro" userId="20496295-d8e2-422a-a9f8-24ee3aa3d984" providerId="ADAL" clId="{B3F2901F-6FAF-476E-8DBE-E8FFB98D38B8}" dt="2021-04-14T07:36:28.606" v="11" actId="478"/>
            <ac:picMkLst>
              <pc:docMk/>
              <pc:sldMasterMk cId="1914172456" sldId="2147483661"/>
              <pc:sldLayoutMk cId="4021953444" sldId="2147483676"/>
              <ac:picMk id="10" creationId="{00000000-0000-0000-0000-000000000000}"/>
            </ac:picMkLst>
          </pc:picChg>
        </pc:sldLayoutChg>
        <pc:sldLayoutChg chg="ord">
          <pc:chgData name="Maria Carolina Alliegro" userId="20496295-d8e2-422a-a9f8-24ee3aa3d984" providerId="ADAL" clId="{B3F2901F-6FAF-476E-8DBE-E8FFB98D38B8}" dt="2021-04-14T07:33:51.219" v="1" actId="20578"/>
          <pc:sldLayoutMkLst>
            <pc:docMk/>
            <pc:sldMasterMk cId="1914172456" sldId="2147483661"/>
            <pc:sldLayoutMk cId="1731767191" sldId="2147483677"/>
          </pc:sldLayoutMkLst>
        </pc:sldLayoutChg>
        <pc:sldLayoutChg chg="addSp delSp modSp add mod ord modTransition">
          <pc:chgData name="Maria Carolina Alliegro" userId="20496295-d8e2-422a-a9f8-24ee3aa3d984" providerId="ADAL" clId="{B3F2901F-6FAF-476E-8DBE-E8FFB98D38B8}" dt="2021-04-14T07:39:55.991" v="43"/>
          <pc:sldLayoutMkLst>
            <pc:docMk/>
            <pc:sldMasterMk cId="1914172456" sldId="2147483661"/>
            <pc:sldLayoutMk cId="4287798359" sldId="2147483678"/>
          </pc:sldLayoutMkLst>
          <pc:spChg chg="add mod">
            <ac:chgData name="Maria Carolina Alliegro" userId="20496295-d8e2-422a-a9f8-24ee3aa3d984" providerId="ADAL" clId="{B3F2901F-6FAF-476E-8DBE-E8FFB98D38B8}" dt="2021-04-14T07:39:55.991" v="43"/>
            <ac:spMkLst>
              <pc:docMk/>
              <pc:sldMasterMk cId="1914172456" sldId="2147483661"/>
              <pc:sldLayoutMk cId="4287798359" sldId="2147483678"/>
              <ac:spMk id="8" creationId="{52DE30B5-C9BE-4658-9B4A-82DE0871350B}"/>
            </ac:spMkLst>
          </pc:spChg>
          <pc:spChg chg="del">
            <ac:chgData name="Maria Carolina Alliegro" userId="20496295-d8e2-422a-a9f8-24ee3aa3d984" providerId="ADAL" clId="{B3F2901F-6FAF-476E-8DBE-E8FFB98D38B8}" dt="2021-04-14T07:37:02.232" v="17" actId="478"/>
            <ac:spMkLst>
              <pc:docMk/>
              <pc:sldMasterMk cId="1914172456" sldId="2147483661"/>
              <pc:sldLayoutMk cId="4287798359" sldId="2147483678"/>
              <ac:spMk id="28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4.441" v="19" actId="478"/>
            <ac:spMkLst>
              <pc:docMk/>
              <pc:sldMasterMk cId="1914172456" sldId="2147483661"/>
              <pc:sldLayoutMk cId="4287798359" sldId="2147483678"/>
              <ac:spMk id="30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3.486" v="18" actId="478"/>
            <ac:spMkLst>
              <pc:docMk/>
              <pc:sldMasterMk cId="1914172456" sldId="2147483661"/>
              <pc:sldLayoutMk cId="4287798359" sldId="2147483678"/>
              <ac:spMk id="35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5.773" v="20" actId="478"/>
            <ac:spMkLst>
              <pc:docMk/>
              <pc:sldMasterMk cId="1914172456" sldId="2147483661"/>
              <pc:sldLayoutMk cId="4287798359" sldId="2147483678"/>
              <ac:spMk id="38" creationId="{00000000-0000-0000-0000-000000000000}"/>
            </ac:spMkLst>
          </pc:spChg>
        </pc:sldLayoutChg>
        <pc:sldLayoutChg chg="new del mod">
          <pc:chgData name="Maria Carolina Alliegro" userId="20496295-d8e2-422a-a9f8-24ee3aa3d984" providerId="ADAL" clId="{B3F2901F-6FAF-476E-8DBE-E8FFB98D38B8}" dt="2021-04-14T07:42:02.091" v="45" actId="2696"/>
          <pc:sldLayoutMkLst>
            <pc:docMk/>
            <pc:sldMasterMk cId="1914172456" sldId="2147483661"/>
            <pc:sldLayoutMk cId="1560431220" sldId="2147483679"/>
          </pc:sldLayoutMkLst>
        </pc:sldLayoutChg>
      </pc:sldMasterChg>
    </pc:docChg>
  </pc:docChgLst>
  <pc:docChgLst>
    <pc:chgData name="Valentina Botta" userId="39537f8c-9716-4a15-8129-f4f08e1e4b95" providerId="ADAL" clId="{33BCCEEC-C102-4FFD-BC27-E86455118F5E}"/>
    <pc:docChg chg="delSld modSld">
      <pc:chgData name="Valentina Botta" userId="39537f8c-9716-4a15-8129-f4f08e1e4b95" providerId="ADAL" clId="{33BCCEEC-C102-4FFD-BC27-E86455118F5E}" dt="2023-03-31T08:15:05.880" v="9" actId="20577"/>
      <pc:docMkLst>
        <pc:docMk/>
      </pc:docMkLst>
      <pc:sldChg chg="modSp mod">
        <pc:chgData name="Valentina Botta" userId="39537f8c-9716-4a15-8129-f4f08e1e4b95" providerId="ADAL" clId="{33BCCEEC-C102-4FFD-BC27-E86455118F5E}" dt="2023-03-31T08:15:05.880" v="9" actId="20577"/>
        <pc:sldMkLst>
          <pc:docMk/>
          <pc:sldMk cId="3161024458" sldId="265"/>
        </pc:sldMkLst>
        <pc:spChg chg="mod">
          <ac:chgData name="Valentina Botta" userId="39537f8c-9716-4a15-8129-f4f08e1e4b95" providerId="ADAL" clId="{33BCCEEC-C102-4FFD-BC27-E86455118F5E}" dt="2023-03-31T08:15:05.880" v="9" actId="20577"/>
          <ac:spMkLst>
            <pc:docMk/>
            <pc:sldMk cId="3161024458" sldId="265"/>
            <ac:spMk id="4" creationId="{00000000-0000-0000-0000-000000000000}"/>
          </ac:spMkLst>
        </pc:spChg>
      </pc:sldChg>
      <pc:sldChg chg="del">
        <pc:chgData name="Valentina Botta" userId="39537f8c-9716-4a15-8129-f4f08e1e4b95" providerId="ADAL" clId="{33BCCEEC-C102-4FFD-BC27-E86455118F5E}" dt="2023-03-31T08:14:54.438" v="4" actId="2696"/>
        <pc:sldMkLst>
          <pc:docMk/>
          <pc:sldMk cId="861931285" sldId="274"/>
        </pc:sldMkLst>
      </pc:sldChg>
      <pc:sldChg chg="modSp mod">
        <pc:chgData name="Valentina Botta" userId="39537f8c-9716-4a15-8129-f4f08e1e4b95" providerId="ADAL" clId="{33BCCEEC-C102-4FFD-BC27-E86455118F5E}" dt="2023-03-31T08:14:41.821" v="1" actId="20577"/>
        <pc:sldMkLst>
          <pc:docMk/>
          <pc:sldMk cId="1319115730" sldId="275"/>
        </pc:sldMkLst>
        <pc:spChg chg="mod">
          <ac:chgData name="Valentina Botta" userId="39537f8c-9716-4a15-8129-f4f08e1e4b95" providerId="ADAL" clId="{33BCCEEC-C102-4FFD-BC27-E86455118F5E}" dt="2023-03-31T08:14:41.821" v="1" actId="20577"/>
          <ac:spMkLst>
            <pc:docMk/>
            <pc:sldMk cId="1319115730" sldId="275"/>
            <ac:spMk id="3" creationId="{00000000-0000-0000-0000-000000000000}"/>
          </ac:spMkLst>
        </pc:spChg>
      </pc:sldChg>
      <pc:sldChg chg="modSp mod">
        <pc:chgData name="Valentina Botta" userId="39537f8c-9716-4a15-8129-f4f08e1e4b95" providerId="ADAL" clId="{33BCCEEC-C102-4FFD-BC27-E86455118F5E}" dt="2023-03-31T08:14:46.817" v="3" actId="20577"/>
        <pc:sldMkLst>
          <pc:docMk/>
          <pc:sldMk cId="393201760" sldId="278"/>
        </pc:sldMkLst>
        <pc:spChg chg="mod">
          <ac:chgData name="Valentina Botta" userId="39537f8c-9716-4a15-8129-f4f08e1e4b95" providerId="ADAL" clId="{33BCCEEC-C102-4FFD-BC27-E86455118F5E}" dt="2023-03-31T08:14:46.817" v="3" actId="20577"/>
          <ac:spMkLst>
            <pc:docMk/>
            <pc:sldMk cId="393201760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F147-5E24-4BFC-BF36-2E36C6004DBD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84CD-B169-45D4-A574-937904949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3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D1490-501B-41E4-961B-565A7D169869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BE2A-9F72-46C1-84D6-A9F7C231D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2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2557845" y="7048053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89" y="2277787"/>
            <a:ext cx="7056710" cy="189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62" b="1">
                <a:solidFill>
                  <a:srgbClr val="EF8903"/>
                </a:solidFill>
                <a:latin typeface="+mn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Presentazione </a:t>
            </a:r>
          </a:p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delle Attività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64709" y="1843187"/>
            <a:ext cx="9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4A8832"/>
                </a:solidFill>
                <a:latin typeface="+mj-lt"/>
              </a:rPr>
              <a:t>2022/2023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815880" y="4329007"/>
            <a:ext cx="99504" cy="1362552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>
              <a:solidFill>
                <a:srgbClr val="219C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28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4295288" y="3551852"/>
            <a:ext cx="2101238" cy="2024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50128"/>
            <a:ext cx="10691813" cy="16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2" b="1">
                <a:solidFill>
                  <a:srgbClr val="EF8903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8" y="3356517"/>
            <a:ext cx="2089724" cy="21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714286" y="2444120"/>
            <a:ext cx="5403320" cy="1452763"/>
          </a:xfrm>
        </p:spPr>
        <p:txBody>
          <a:bodyPr/>
          <a:lstStyle/>
          <a:p>
            <a:pPr lvl="0"/>
            <a:r>
              <a:rPr lang="it-IT" sz="5400" dirty="0">
                <a:latin typeface="+mj-lt"/>
              </a:rPr>
              <a:t>Presentazione delle Attività</a:t>
            </a:r>
          </a:p>
        </p:txBody>
      </p:sp>
      <p:sp>
        <p:nvSpPr>
          <p:cNvPr id="7" name="Segnaposto testo 25"/>
          <p:cNvSpPr txBox="1">
            <a:spLocks/>
          </p:cNvSpPr>
          <p:nvPr/>
        </p:nvSpPr>
        <p:spPr>
          <a:xfrm>
            <a:off x="915386" y="4324017"/>
            <a:ext cx="6899815" cy="1306579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ts val="2600"/>
              </a:lnSpc>
              <a:spcBef>
                <a:spcPts val="1102"/>
              </a:spcBef>
              <a:buFont typeface="Arial" panose="020B0604020202020204" pitchFamily="34" charset="0"/>
              <a:buNone/>
              <a:defRPr sz="1754" b="1" kern="1200">
                <a:solidFill>
                  <a:srgbClr val="3465A8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+mj-lt"/>
              </a:rPr>
              <a:t>Nome dell’Istituto:</a:t>
            </a:r>
          </a:p>
          <a:p>
            <a:r>
              <a:rPr lang="it-IT" sz="1800" dirty="0">
                <a:latin typeface="+mj-lt"/>
              </a:rPr>
              <a:t>I.S.I.S. Florence </a:t>
            </a:r>
            <a:r>
              <a:rPr lang="it-IT" sz="1800" dirty="0" err="1">
                <a:latin typeface="+mj-lt"/>
              </a:rPr>
              <a:t>Nightingale</a:t>
            </a:r>
            <a:endParaRPr lang="it-IT" sz="1800" dirty="0">
              <a:latin typeface="+mj-lt"/>
            </a:endParaRPr>
          </a:p>
          <a:p>
            <a:r>
              <a:rPr lang="it-IT" dirty="0"/>
              <a:t>Via Giuseppe Verdi, 60, 31033 Castelfranco Veneto  (TV)</a:t>
            </a:r>
            <a:r>
              <a:rPr lang="it-IT" sz="1800" dirty="0">
                <a:latin typeface="+mj-lt"/>
              </a:rPr>
              <a:t> </a:t>
            </a:r>
          </a:p>
        </p:txBody>
      </p:sp>
      <p:cxnSp>
        <p:nvCxnSpPr>
          <p:cNvPr id="8" name="Connettore diritto 6"/>
          <p:cNvCxnSpPr/>
          <p:nvPr/>
        </p:nvCxnSpPr>
        <p:spPr>
          <a:xfrm flipV="1">
            <a:off x="1052680" y="5630596"/>
            <a:ext cx="3835084" cy="71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945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A5 – Energia Convenzionale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 da Energy </a:t>
            </a:r>
            <a:r>
              <a:rPr lang="it-IT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Sentinel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4" y="4429554"/>
            <a:ext cx="4456090" cy="18159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64" y="4429554"/>
            <a:ext cx="5274461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EPIC LIFE 2.0 – IL GIOCO DELL’ENERGIA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la prova a sorpresa della IX Edizione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: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31-05-2023.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5" y="1437851"/>
            <a:ext cx="3313461" cy="1545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3340325"/>
            <a:ext cx="3313461" cy="15428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5094015"/>
            <a:ext cx="3313461" cy="155229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60469" y="5094015"/>
            <a:ext cx="6787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della decima edizione della GSC, "EPIC LIFE, il gioco dell'energia" verrà arricchito, dopo la "casa" e la "scuola", con un terzo quadro: la "strada".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11 marzo.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5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237729" y="985938"/>
            <a:ext cx="2720954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Seguiteci sui Social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Facebook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Instagram 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TikTok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 andrà utilizzato il seguente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hashtag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•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#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58948" y="3015460"/>
            <a:ext cx="8734626" cy="606649"/>
          </a:xfrm>
        </p:spPr>
        <p:txBody>
          <a:bodyPr/>
          <a:lstStyle/>
          <a:p>
            <a:r>
              <a:rPr lang="pt-BR" sz="2400" dirty="0">
                <a:latin typeface="+mj-lt"/>
              </a:rPr>
              <a:t>Presentazione</a:t>
            </a:r>
            <a:r>
              <a:rPr lang="pt-BR" sz="2000" dirty="0">
                <a:latin typeface="+mj-lt"/>
              </a:rPr>
              <a:t> delle Attività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958948" y="3553917"/>
            <a:ext cx="8901670" cy="2267020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A1) Global Service Manutentivo: composizione raggruppamento temporaneo imprese 	e organigramma struttura organizzativa.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A2) Custodi energetici: visita allo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smart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A3) Visualizzazione dei consumi sul sito «Green School».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A4) Interventi di Riqualificazione Tecnologica.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A5) Energia convenzionale.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 lvl="0"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0" y="902384"/>
            <a:ext cx="6281522" cy="2165031"/>
          </a:xfrm>
          <a:prstGeom prst="rect">
            <a:avLst/>
          </a:prstGeom>
        </p:spPr>
      </p:pic>
      <p:pic>
        <p:nvPicPr>
          <p:cNvPr id="6" name="Immagine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72038" y="4354492"/>
            <a:ext cx="1821469" cy="16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dirty="0">
                <a:latin typeface="+mj-lt"/>
              </a:rPr>
              <a:t>A1 - </a:t>
            </a:r>
            <a:r>
              <a:rPr lang="it-IT" sz="2400" dirty="0">
                <a:latin typeface="+mj-lt"/>
              </a:rPr>
              <a:t>Composizione Raggruppamento Temporaneo d’Imprese (RTI)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290500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634721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7071080" y="5381718"/>
            <a:ext cx="2192885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A1 – Organigramma Struttura Organizzativa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07600" y="1822843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27356" y="1822843"/>
            <a:ext cx="6584080" cy="23827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cs typeface="Arial" panose="020B0604020202020204" pitchFamily="34" charset="0"/>
              </a:rPr>
              <a:t>XMETER: </a:t>
            </a:r>
            <a:endParaRPr lang="it-IT" sz="3200" spc="-1" dirty="0">
              <a:latin typeface="Arial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2"/>
          <a:srcRect l="9405" b="10864"/>
          <a:stretch/>
        </p:blipFill>
        <p:spPr>
          <a:xfrm>
            <a:off x="2347134" y="3859859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QUANTOMETRO: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7" name="Picture 91"/>
          <p:cNvPicPr/>
          <p:nvPr/>
        </p:nvPicPr>
        <p:blipFill>
          <a:blip r:embed="rId2"/>
          <a:srcRect b="50002"/>
          <a:stretch/>
        </p:blipFill>
        <p:spPr>
          <a:xfrm>
            <a:off x="3711190" y="3980492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E’ un </a:t>
            </a:r>
            <a:r>
              <a:rPr lang="en-US" sz="2000" dirty="0" err="1">
                <a:solidFill>
                  <a:srgbClr val="2F424F"/>
                </a:solidFill>
              </a:rPr>
              <a:t>misuratore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un </a:t>
            </a:r>
            <a:r>
              <a:rPr lang="en-US" sz="2000" dirty="0" err="1">
                <a:solidFill>
                  <a:srgbClr val="2F424F"/>
                </a:solidFill>
              </a:rPr>
              <a:t>aeriforme</a:t>
            </a:r>
            <a:r>
              <a:rPr lang="en-US" sz="2000" dirty="0">
                <a:solidFill>
                  <a:srgbClr val="2F424F"/>
                </a:solidFill>
              </a:rPr>
              <a:t>: </a:t>
            </a:r>
            <a:r>
              <a:rPr lang="en-US" sz="2000" dirty="0" err="1">
                <a:solidFill>
                  <a:srgbClr val="2F424F"/>
                </a:solidFill>
              </a:rPr>
              <a:t>misura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gas </a:t>
            </a:r>
            <a:r>
              <a:rPr lang="en-US" sz="2000" dirty="0" err="1">
                <a:solidFill>
                  <a:srgbClr val="2F424F"/>
                </a:solidFill>
              </a:rPr>
              <a:t>che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transita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all’interno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una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tubazione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diametro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predefinito</a:t>
            </a:r>
            <a:r>
              <a:rPr lang="en-US" sz="2000" dirty="0">
                <a:solidFill>
                  <a:srgbClr val="2F424F"/>
                </a:solidFill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Il </a:t>
            </a:r>
            <a:r>
              <a:rPr lang="en-US" sz="2000" dirty="0" err="1">
                <a:solidFill>
                  <a:srgbClr val="2F424F"/>
                </a:solidFill>
              </a:rPr>
              <a:t>quantometro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viene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utilizzato</a:t>
            </a:r>
            <a:r>
              <a:rPr lang="en-US" sz="2000" dirty="0">
                <a:solidFill>
                  <a:srgbClr val="2F424F"/>
                </a:solidFill>
              </a:rPr>
              <a:t> per </a:t>
            </a:r>
            <a:r>
              <a:rPr lang="en-US" sz="2000" dirty="0" err="1">
                <a:solidFill>
                  <a:srgbClr val="2F424F"/>
                </a:solidFill>
              </a:rPr>
              <a:t>misurare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quantità</a:t>
            </a:r>
            <a:r>
              <a:rPr lang="en-US" sz="2000" dirty="0">
                <a:solidFill>
                  <a:srgbClr val="2F424F"/>
                </a:solidFill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</a:rPr>
              <a:t>consumato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dall’impianto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termico</a:t>
            </a:r>
            <a:r>
              <a:rPr lang="en-US" sz="2000" dirty="0">
                <a:solidFill>
                  <a:srgbClr val="2F424F"/>
                </a:solidFill>
              </a:rPr>
              <a:t>. </a:t>
            </a:r>
            <a:endParaRPr lang="en-US" sz="1600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050176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A4 – Progetti di Riqualifica Tecnologica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358432" y="1661532"/>
            <a:ext cx="3891777" cy="155002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256609"/>
              </p:ext>
            </p:extLst>
          </p:nvPr>
        </p:nvGraphicFramePr>
        <p:xfrm>
          <a:off x="553532" y="3407704"/>
          <a:ext cx="9393355" cy="12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868">
                  <a:extLst>
                    <a:ext uri="{9D8B030D-6E8A-4147-A177-3AD203B41FA5}">
                      <a16:colId xmlns:a16="http://schemas.microsoft.com/office/drawing/2014/main" val="3634592498"/>
                    </a:ext>
                  </a:extLst>
                </a:gridCol>
                <a:gridCol w="1139903">
                  <a:extLst>
                    <a:ext uri="{9D8B030D-6E8A-4147-A177-3AD203B41FA5}">
                      <a16:colId xmlns:a16="http://schemas.microsoft.com/office/drawing/2014/main" val="2513216386"/>
                    </a:ext>
                  </a:extLst>
                </a:gridCol>
                <a:gridCol w="2276335">
                  <a:extLst>
                    <a:ext uri="{9D8B030D-6E8A-4147-A177-3AD203B41FA5}">
                      <a16:colId xmlns:a16="http://schemas.microsoft.com/office/drawing/2014/main" val="1483907525"/>
                    </a:ext>
                  </a:extLst>
                </a:gridCol>
                <a:gridCol w="1003362">
                  <a:extLst>
                    <a:ext uri="{9D8B030D-6E8A-4147-A177-3AD203B41FA5}">
                      <a16:colId xmlns:a16="http://schemas.microsoft.com/office/drawing/2014/main" val="1595882136"/>
                    </a:ext>
                  </a:extLst>
                </a:gridCol>
                <a:gridCol w="1214244">
                  <a:extLst>
                    <a:ext uri="{9D8B030D-6E8A-4147-A177-3AD203B41FA5}">
                      <a16:colId xmlns:a16="http://schemas.microsoft.com/office/drawing/2014/main" val="1300319723"/>
                    </a:ext>
                  </a:extLst>
                </a:gridCol>
                <a:gridCol w="1338147">
                  <a:extLst>
                    <a:ext uri="{9D8B030D-6E8A-4147-A177-3AD203B41FA5}">
                      <a16:colId xmlns:a16="http://schemas.microsoft.com/office/drawing/2014/main" val="3460830663"/>
                    </a:ext>
                  </a:extLst>
                </a:gridCol>
                <a:gridCol w="1059365">
                  <a:extLst>
                    <a:ext uri="{9D8B030D-6E8A-4147-A177-3AD203B41FA5}">
                      <a16:colId xmlns:a16="http://schemas.microsoft.com/office/drawing/2014/main" val="912910380"/>
                    </a:ext>
                  </a:extLst>
                </a:gridCol>
                <a:gridCol w="747131">
                  <a:extLst>
                    <a:ext uri="{9D8B030D-6E8A-4147-A177-3AD203B41FA5}">
                      <a16:colId xmlns:a16="http://schemas.microsoft.com/office/drawing/2014/main" val="984633677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2022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(kWh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9844"/>
                  </a:ext>
                </a:extLst>
              </a:tr>
              <a:tr h="6287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CV747_01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I.S.I.S</a:t>
                      </a:r>
                      <a:r>
                        <a:rPr lang="it-IT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it-IT" sz="1100" b="0" i="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Nightingale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            Via Giuseppe</a:t>
                      </a:r>
                      <a:r>
                        <a:rPr lang="it-IT" sz="1100" baseline="0" dirty="0"/>
                        <a:t> Verdi 60  - Castelfranco Veneto (TV) </a:t>
                      </a: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IT001E32180231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27.920  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    16.141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-11.779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-42%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1067511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937498" y="2559464"/>
            <a:ext cx="475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RIQUALIFICAZIONE SISTEMA D’ILLUMINAZIONE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2200</TotalTime>
  <Words>997</Words>
  <Application>Microsoft Office PowerPoint</Application>
  <PresentationFormat>Personalizzato</PresentationFormat>
  <Paragraphs>95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Titillium</vt:lpstr>
      <vt:lpstr>Trebuchet MS</vt:lpstr>
      <vt:lpstr>Arial</vt:lpstr>
      <vt:lpstr>Calibri</vt:lpstr>
      <vt:lpstr>Calibri Light</vt:lpstr>
      <vt:lpstr>Branding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 Ricci</dc:creator>
  <cp:lastModifiedBy>Valentina Botta</cp:lastModifiedBy>
  <cp:revision>254</cp:revision>
  <cp:lastPrinted>2023-02-06T16:37:17Z</cp:lastPrinted>
  <dcterms:created xsi:type="dcterms:W3CDTF">2021-03-18T09:36:40Z</dcterms:created>
  <dcterms:modified xsi:type="dcterms:W3CDTF">2023-03-31T08:15:10Z</dcterms:modified>
</cp:coreProperties>
</file>