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2F541BF9-4EA2-405C-8AA4-331E72827B63}"/>
    <pc:docChg chg="undo custSel delSld modSld">
      <pc:chgData name="Valentina Botta" userId="39537f8c-9716-4a15-8129-f4f08e1e4b95" providerId="ADAL" clId="{2F541BF9-4EA2-405C-8AA4-331E72827B63}" dt="2023-03-31T08:17:47.885" v="14" actId="20577"/>
      <pc:docMkLst>
        <pc:docMk/>
      </pc:docMkLst>
      <pc:sldChg chg="modSp mod">
        <pc:chgData name="Valentina Botta" userId="39537f8c-9716-4a15-8129-f4f08e1e4b95" providerId="ADAL" clId="{2F541BF9-4EA2-405C-8AA4-331E72827B63}" dt="2023-03-31T08:17:47.885" v="14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2F541BF9-4EA2-405C-8AA4-331E72827B63}" dt="2023-03-31T08:17:47.885" v="14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2F541BF9-4EA2-405C-8AA4-331E72827B63}" dt="2023-03-31T08:17:34.789" v="9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2F541BF9-4EA2-405C-8AA4-331E72827B63}" dt="2023-03-31T08:17:26.239" v="6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2F541BF9-4EA2-405C-8AA4-331E72827B63}" dt="2023-03-31T08:17:26.239" v="6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2F541BF9-4EA2-405C-8AA4-331E72827B63}" dt="2023-03-31T08:17:31.656" v="8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2F541BF9-4EA2-405C-8AA4-331E72827B63}" dt="2023-03-31T08:17:31.656" v="8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  <pc:docChgLst>
    <pc:chgData name="Calvo Renard" userId="74b3af6e-27a5-41b1-8329-d5995b80b242" providerId="ADAL" clId="{7ABC3155-EC8E-4400-82FF-BF631974382D}"/>
    <pc:docChg chg="custSel modSld">
      <pc:chgData name="Calvo Renard" userId="74b3af6e-27a5-41b1-8329-d5995b80b242" providerId="ADAL" clId="{7ABC3155-EC8E-4400-82FF-BF631974382D}" dt="2023-03-15T08:09:46.660" v="218" actId="1076"/>
      <pc:docMkLst>
        <pc:docMk/>
      </pc:docMkLst>
      <pc:sldChg chg="addSp delSp modSp mod">
        <pc:chgData name="Calvo Renard" userId="74b3af6e-27a5-41b1-8329-d5995b80b242" providerId="ADAL" clId="{7ABC3155-EC8E-4400-82FF-BF631974382D}" dt="2023-03-15T08:09:46.660" v="218" actId="1076"/>
        <pc:sldMkLst>
          <pc:docMk/>
          <pc:sldMk cId="1319115730" sldId="275"/>
        </pc:sldMkLst>
        <pc:spChg chg="mod">
          <ac:chgData name="Calvo Renard" userId="74b3af6e-27a5-41b1-8329-d5995b80b242" providerId="ADAL" clId="{7ABC3155-EC8E-4400-82FF-BF631974382D}" dt="2023-03-15T08:09:46.660" v="218" actId="1076"/>
          <ac:spMkLst>
            <pc:docMk/>
            <pc:sldMk cId="1319115730" sldId="275"/>
            <ac:spMk id="8" creationId="{00000000-0000-0000-0000-000000000000}"/>
          </ac:spMkLst>
        </pc:spChg>
        <pc:spChg chg="add mod">
          <ac:chgData name="Calvo Renard" userId="74b3af6e-27a5-41b1-8329-d5995b80b242" providerId="ADAL" clId="{7ABC3155-EC8E-4400-82FF-BF631974382D}" dt="2023-03-15T08:05:20.320" v="202" actId="1076"/>
          <ac:spMkLst>
            <pc:docMk/>
            <pc:sldMk cId="1319115730" sldId="275"/>
            <ac:spMk id="9" creationId="{00A08FFC-C5BC-ADE0-9605-E6BB0B9366A5}"/>
          </ac:spMkLst>
        </pc:spChg>
        <pc:graphicFrameChg chg="mod">
          <ac:chgData name="Calvo Renard" userId="74b3af6e-27a5-41b1-8329-d5995b80b242" providerId="ADAL" clId="{7ABC3155-EC8E-4400-82FF-BF631974382D}" dt="2023-03-15T08:05:24.010" v="203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picChg chg="add del mod">
          <ac:chgData name="Calvo Renard" userId="74b3af6e-27a5-41b1-8329-d5995b80b242" providerId="ADAL" clId="{7ABC3155-EC8E-4400-82FF-BF631974382D}" dt="2023-03-15T08:09:30.031" v="214" actId="478"/>
          <ac:picMkLst>
            <pc:docMk/>
            <pc:sldMk cId="1319115730" sldId="275"/>
            <ac:picMk id="6" creationId="{E5F56236-5F9D-6378-F2DD-7EE54C65BB3D}"/>
          </ac:picMkLst>
        </pc:picChg>
        <pc:picChg chg="add mod">
          <ac:chgData name="Calvo Renard" userId="74b3af6e-27a5-41b1-8329-d5995b80b242" providerId="ADAL" clId="{7ABC3155-EC8E-4400-82FF-BF631974382D}" dt="2023-03-15T08:09:41.658" v="217" actId="1076"/>
          <ac:picMkLst>
            <pc:docMk/>
            <pc:sldMk cId="1319115730" sldId="275"/>
            <ac:picMk id="7" creationId="{2872C90B-D7AB-3E8D-7162-C3D5980869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I.S.I.S. Obici</a:t>
            </a:r>
          </a:p>
          <a:p>
            <a:r>
              <a:rPr lang="it-IT" dirty="0"/>
              <a:t>Via Stadio, 2/A,  31046 - Oderzo  (TV)</a:t>
            </a:r>
            <a:endParaRPr lang="it-IT" sz="1800" dirty="0">
              <a:latin typeface="+mj-lt"/>
            </a:endParaRP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>
                <a:solidFill>
                  <a:srgbClr val="F6891F"/>
                </a:solidFill>
                <a:ea typeface="Batang" pitchFamily="18"/>
              </a:rPr>
              <a:t>A5) 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95047"/>
              </p:ext>
            </p:extLst>
          </p:nvPr>
        </p:nvGraphicFramePr>
        <p:xfrm>
          <a:off x="908597" y="3473687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OD120_01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I.S.I.S.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Obici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           Via Stadio</a:t>
                      </a:r>
                      <a:r>
                        <a:rPr lang="it-IT" sz="1100" baseline="0" dirty="0"/>
                        <a:t> </a:t>
                      </a:r>
                      <a:r>
                        <a:rPr lang="it-IT" sz="1100" baseline="0"/>
                        <a:t>2/A - Oderzo (TV)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IT001E04168755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29.075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22.266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-6.809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-23%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415079" y="5409830"/>
            <a:ext cx="492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INSTALLAZIONE CIRCOLATORI A GIRI VARIABILI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pic>
        <p:nvPicPr>
          <p:cNvPr id="7" name="Immagine 6" descr="INSTALLAZIONE CIRCOLATORI A GIRI VARIABILI&#10;">
            <a:extLst>
              <a:ext uri="{FF2B5EF4-FFF2-40B4-BE49-F238E27FC236}">
                <a16:creationId xmlns:a16="http://schemas.microsoft.com/office/drawing/2014/main" id="{2872C90B-D7AB-3E8D-7162-C3D59808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97" y="4753394"/>
            <a:ext cx="2226855" cy="195920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0A08FFC-C5BC-ADE0-9605-E6BB0B9366A5}"/>
              </a:ext>
            </a:extLst>
          </p:cNvPr>
          <p:cNvSpPr/>
          <p:nvPr/>
        </p:nvSpPr>
        <p:spPr>
          <a:xfrm>
            <a:off x="5474913" y="2067210"/>
            <a:ext cx="480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RIQUALIFICAZIONE SISTEMA D’ILLUMINAZIONE</a:t>
            </a:r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2215</TotalTime>
  <Words>1002</Words>
  <Application>Microsoft Office PowerPoint</Application>
  <PresentationFormat>Personalizzato</PresentationFormat>
  <Paragraphs>96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Titillium</vt:lpstr>
      <vt:lpstr>Branding Light</vt:lpstr>
      <vt:lpstr>Trebuchet MS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255</cp:revision>
  <cp:lastPrinted>2023-02-06T16:37:17Z</cp:lastPrinted>
  <dcterms:created xsi:type="dcterms:W3CDTF">2021-03-18T09:36:40Z</dcterms:created>
  <dcterms:modified xsi:type="dcterms:W3CDTF">2023-03-31T08:17:51Z</dcterms:modified>
</cp:coreProperties>
</file>