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69" r:id="rId6"/>
    <p:sldId id="270" r:id="rId7"/>
    <p:sldId id="283" r:id="rId8"/>
    <p:sldId id="284" r:id="rId9"/>
    <p:sldId id="259" r:id="rId10"/>
    <p:sldId id="271" r:id="rId11"/>
    <p:sldId id="272" r:id="rId12"/>
    <p:sldId id="277" r:id="rId13"/>
    <p:sldId id="273" r:id="rId14"/>
    <p:sldId id="278" r:id="rId15"/>
    <p:sldId id="279" r:id="rId16"/>
    <p:sldId id="282" r:id="rId17"/>
    <p:sldId id="280" r:id="rId18"/>
    <p:sldId id="276" r:id="rId19"/>
    <p:sldId id="268" r:id="rId20"/>
    <p:sldId id="258" r:id="rId21"/>
  </p:sldIdLst>
  <p:sldSz cx="10691813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F8B60-2EC4-701F-DDA1-64F7409C66E3}" name="Calvo Renard" initials="CR" userId="S::rcalvo@manutencoop.it::74b3af6e-27a5-41b1-8329-d5995b80b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B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2" autoAdjust="0"/>
  </p:normalViewPr>
  <p:slideViewPr>
    <p:cSldViewPr snapToGrid="0">
      <p:cViewPr varScale="1">
        <p:scale>
          <a:sx n="91" d="100"/>
          <a:sy n="91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Renard" userId="74b3af6e-27a5-41b1-8329-d5995b80b242" providerId="ADAL" clId="{5704B2BC-C20C-4B57-AEC3-4A1B377B4DA5}"/>
    <pc:docChg chg="undo custSel addSld delSld modSld sldOrd">
      <pc:chgData name="Calvo Renard" userId="74b3af6e-27a5-41b1-8329-d5995b80b242" providerId="ADAL" clId="{5704B2BC-C20C-4B57-AEC3-4A1B377B4DA5}" dt="2024-01-29T14:59:23.041" v="1279" actId="2161"/>
      <pc:docMkLst>
        <pc:docMk/>
      </pc:docMkLst>
      <pc:sldChg chg="modSp mod addCm delCm">
        <pc:chgData name="Calvo Renard" userId="74b3af6e-27a5-41b1-8329-d5995b80b242" providerId="ADAL" clId="{5704B2BC-C20C-4B57-AEC3-4A1B377B4DA5}" dt="2024-01-26T22:22:28.176" v="322"/>
        <pc:sldMkLst>
          <pc:docMk/>
          <pc:sldMk cId="0" sldId="256"/>
        </pc:sldMkLst>
        <pc:spChg chg="mod">
          <ac:chgData name="Calvo Renard" userId="74b3af6e-27a5-41b1-8329-d5995b80b242" providerId="ADAL" clId="{5704B2BC-C20C-4B57-AEC3-4A1B377B4DA5}" dt="2024-01-26T15:42:40.879" v="222" actId="6549"/>
          <ac:spMkLst>
            <pc:docMk/>
            <pc:sldMk cId="0" sldId="256"/>
            <ac:spMk id="121" creationId="{00000000-0000-0000-0000-000000000000}"/>
          </ac:spMkLst>
        </pc:spChg>
      </pc:sldChg>
      <pc:sldChg chg="addSp modSp add del mod">
        <pc:chgData name="Calvo Renard" userId="74b3af6e-27a5-41b1-8329-d5995b80b242" providerId="ADAL" clId="{5704B2BC-C20C-4B57-AEC3-4A1B377B4DA5}" dt="2024-01-29T11:40:30.748" v="1114" actId="20577"/>
        <pc:sldMkLst>
          <pc:docMk/>
          <pc:sldMk cId="0" sldId="257"/>
        </pc:sldMkLst>
        <pc:spChg chg="add mod">
          <ac:chgData name="Calvo Renard" userId="74b3af6e-27a5-41b1-8329-d5995b80b242" providerId="ADAL" clId="{5704B2BC-C20C-4B57-AEC3-4A1B377B4DA5}" dt="2024-01-29T11:40:30.748" v="1114" actId="20577"/>
          <ac:spMkLst>
            <pc:docMk/>
            <pc:sldMk cId="0" sldId="257"/>
            <ac:spMk id="5" creationId="{99EC5652-2EAF-688E-F3F3-BC7CACA51328}"/>
          </ac:spMkLst>
        </pc:spChg>
        <pc:spChg chg="mod">
          <ac:chgData name="Calvo Renard" userId="74b3af6e-27a5-41b1-8329-d5995b80b242" providerId="ADAL" clId="{5704B2BC-C20C-4B57-AEC3-4A1B377B4DA5}" dt="2024-01-26T15:42:58.091" v="224" actId="403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89440524" sldId="259"/>
        </pc:sldMkLst>
        <pc:spChg chg="del">
          <ac:chgData name="Calvo Renard" userId="74b3af6e-27a5-41b1-8329-d5995b80b242" providerId="ADAL" clId="{5704B2BC-C20C-4B57-AEC3-4A1B377B4DA5}" dt="2024-01-26T15:24:04.595" v="88" actId="478"/>
          <ac:spMkLst>
            <pc:docMk/>
            <pc:sldMk cId="489440524" sldId="259"/>
            <ac:spMk id="5" creationId="{99EC5652-2EAF-688E-F3F3-BC7CACA51328}"/>
          </ac:spMkLst>
        </pc:spChg>
        <pc:spChg chg="add mod">
          <ac:chgData name="Calvo Renard" userId="74b3af6e-27a5-41b1-8329-d5995b80b242" providerId="ADAL" clId="{5704B2BC-C20C-4B57-AEC3-4A1B377B4DA5}" dt="2024-01-26T15:31:50.232" v="136" actId="1076"/>
          <ac:spMkLst>
            <pc:docMk/>
            <pc:sldMk cId="489440524" sldId="259"/>
            <ac:spMk id="6" creationId="{8CAA2CD8-ED4B-0141-90A2-072455AEF4A3}"/>
          </ac:spMkLst>
        </pc:spChg>
        <pc:spChg chg="add mod">
          <ac:chgData name="Calvo Renard" userId="74b3af6e-27a5-41b1-8329-d5995b80b242" providerId="ADAL" clId="{5704B2BC-C20C-4B57-AEC3-4A1B377B4DA5}" dt="2024-01-26T15:33:43.304" v="161" actId="1076"/>
          <ac:spMkLst>
            <pc:docMk/>
            <pc:sldMk cId="489440524" sldId="259"/>
            <ac:spMk id="9" creationId="{D06ACA36-16AE-CF7D-F122-4014DCA8A8D4}"/>
          </ac:spMkLst>
        </pc:spChg>
        <pc:spChg chg="add mod">
          <ac:chgData name="Calvo Renard" userId="74b3af6e-27a5-41b1-8329-d5995b80b242" providerId="ADAL" clId="{5704B2BC-C20C-4B57-AEC3-4A1B377B4DA5}" dt="2024-01-26T15:33:00.452" v="141" actId="1076"/>
          <ac:spMkLst>
            <pc:docMk/>
            <pc:sldMk cId="489440524" sldId="259"/>
            <ac:spMk id="13" creationId="{8D1F40F6-25A0-EECF-1C24-5C3FF8676A57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4" creationId="{CAE466EE-D716-FFC2-7A7A-85ACE64C584E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5" creationId="{1C1794CD-F272-3E7F-F582-B0D33CBBA755}"/>
          </ac:spMkLst>
        </pc:spChg>
        <pc:spChg chg="add mod">
          <ac:chgData name="Calvo Renard" userId="74b3af6e-27a5-41b1-8329-d5995b80b242" providerId="ADAL" clId="{5704B2BC-C20C-4B57-AEC3-4A1B377B4DA5}" dt="2024-01-26T15:31:29.011" v="135" actId="207"/>
          <ac:spMkLst>
            <pc:docMk/>
            <pc:sldMk cId="489440524" sldId="259"/>
            <ac:spMk id="16" creationId="{771EE431-9472-B673-BC01-3E2C60EFC92D}"/>
          </ac:spMkLst>
        </pc:spChg>
        <pc:spChg chg="del mod">
          <ac:chgData name="Calvo Renard" userId="74b3af6e-27a5-41b1-8329-d5995b80b242" providerId="ADAL" clId="{5704B2BC-C20C-4B57-AEC3-4A1B377B4DA5}" dt="2024-01-26T15:24:01.828" v="87" actId="478"/>
          <ac:spMkLst>
            <pc:docMk/>
            <pc:sldMk cId="489440524" sldId="259"/>
            <ac:spMk id="123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1:50.232" v="136" actId="1076"/>
          <ac:picMkLst>
            <pc:docMk/>
            <pc:sldMk cId="489440524" sldId="259"/>
            <ac:picMk id="7" creationId="{EBA5D843-AA41-51C4-CAA6-B0DE662A7707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0" creationId="{8B237F4E-FE24-72C2-4378-A7E356763186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1" creationId="{66561CE5-7F18-3A9B-F9EF-2E859053E450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2" creationId="{DDEE6977-FA13-498E-73A9-24B94DDE8B7D}"/>
          </ac:picMkLst>
        </pc:picChg>
        <pc:picChg chg="add del">
          <ac:chgData name="Calvo Renard" userId="74b3af6e-27a5-41b1-8329-d5995b80b242" providerId="ADAL" clId="{5704B2BC-C20C-4B57-AEC3-4A1B377B4DA5}" dt="2024-01-26T15:29:35.219" v="130" actId="478"/>
          <ac:picMkLst>
            <pc:docMk/>
            <pc:sldMk cId="489440524" sldId="259"/>
            <ac:picMk id="125" creationId="{00000000-0000-0000-0000-000000000000}"/>
          </ac:picMkLst>
        </pc:picChg>
        <pc:cxnChg chg="add del mod">
          <ac:chgData name="Calvo Renard" userId="74b3af6e-27a5-41b1-8329-d5995b80b242" providerId="ADAL" clId="{5704B2BC-C20C-4B57-AEC3-4A1B377B4DA5}" dt="2024-01-26T15:33:39.984" v="160" actId="478"/>
          <ac:cxnSpMkLst>
            <pc:docMk/>
            <pc:sldMk cId="489440524" sldId="259"/>
            <ac:cxnSpMk id="8" creationId="{73EC695E-E493-5BBC-5268-04CCCFA5E443}"/>
          </ac:cxnSpMkLst>
        </pc:cxnChg>
        <pc:cxnChg chg="add mod">
          <ac:chgData name="Calvo Renard" userId="74b3af6e-27a5-41b1-8329-d5995b80b242" providerId="ADAL" clId="{5704B2BC-C20C-4B57-AEC3-4A1B377B4DA5}" dt="2024-01-26T15:33:19.224" v="152" actId="1037"/>
          <ac:cxnSpMkLst>
            <pc:docMk/>
            <pc:sldMk cId="489440524" sldId="259"/>
            <ac:cxnSpMk id="17" creationId="{1429BB2A-FD65-BD8C-722D-2CDA98EB2B01}"/>
          </ac:cxnSpMkLst>
        </pc:cxnChg>
      </pc:sldChg>
      <pc:sldChg chg="modSp add mod ord modNotesTx">
        <pc:chgData name="Calvo Renard" userId="74b3af6e-27a5-41b1-8329-d5995b80b242" providerId="ADAL" clId="{5704B2BC-C20C-4B57-AEC3-4A1B377B4DA5}" dt="2024-01-29T09:40:19.436" v="855" actId="113"/>
        <pc:sldMkLst>
          <pc:docMk/>
          <pc:sldMk cId="3746481068" sldId="259"/>
        </pc:sldMkLst>
        <pc:spChg chg="mod">
          <ac:chgData name="Calvo Renard" userId="74b3af6e-27a5-41b1-8329-d5995b80b242" providerId="ADAL" clId="{5704B2BC-C20C-4B57-AEC3-4A1B377B4DA5}" dt="2024-01-29T09:40:19.436" v="855" actId="113"/>
          <ac:spMkLst>
            <pc:docMk/>
            <pc:sldMk cId="3746481068" sldId="259"/>
            <ac:spMk id="8" creationId="{C5B41623-496D-E33B-D118-D044FD67BB29}"/>
          </ac:spMkLst>
        </pc:spChg>
        <pc:graphicFrameChg chg="modGraphic">
          <ac:chgData name="Calvo Renard" userId="74b3af6e-27a5-41b1-8329-d5995b80b242" providerId="ADAL" clId="{5704B2BC-C20C-4B57-AEC3-4A1B377B4DA5}" dt="2024-01-26T22:14:51.980" v="317" actId="20577"/>
          <ac:graphicFrameMkLst>
            <pc:docMk/>
            <pc:sldMk cId="3746481068" sldId="259"/>
            <ac:graphicFrameMk id="9" creationId="{0BE1F8A5-223F-48E6-57D4-4E8B1F434FAF}"/>
          </ac:graphicFrameMkLst>
        </pc:graphicFrameChg>
        <pc:graphicFrameChg chg="modGraphic">
          <ac:chgData name="Calvo Renard" userId="74b3af6e-27a5-41b1-8329-d5995b80b242" providerId="ADAL" clId="{5704B2BC-C20C-4B57-AEC3-4A1B377B4DA5}" dt="2024-01-26T22:14:54.827" v="318" actId="20577"/>
          <ac:graphicFrameMkLst>
            <pc:docMk/>
            <pc:sldMk cId="3746481068" sldId="259"/>
            <ac:graphicFrameMk id="10" creationId="{4350A2F1-DE85-1CB4-05CD-7F12E9E6964B}"/>
          </ac:graphicFrameMkLst>
        </pc:graphicFrame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3327169783" sldId="260"/>
        </pc:sldMkLst>
        <pc:spChg chg="del">
          <ac:chgData name="Calvo Renard" userId="74b3af6e-27a5-41b1-8329-d5995b80b242" providerId="ADAL" clId="{5704B2BC-C20C-4B57-AEC3-4A1B377B4DA5}" dt="2024-01-26T15:34:13.040" v="164" actId="478"/>
          <ac:spMkLst>
            <pc:docMk/>
            <pc:sldMk cId="3327169783" sldId="260"/>
            <ac:spMk id="6" creationId="{8CAA2CD8-ED4B-0141-90A2-072455AEF4A3}"/>
          </ac:spMkLst>
        </pc:spChg>
        <pc:spChg chg="del">
          <ac:chgData name="Calvo Renard" userId="74b3af6e-27a5-41b1-8329-d5995b80b242" providerId="ADAL" clId="{5704B2BC-C20C-4B57-AEC3-4A1B377B4DA5}" dt="2024-01-26T15:34:16.926" v="167" actId="478"/>
          <ac:spMkLst>
            <pc:docMk/>
            <pc:sldMk cId="3327169783" sldId="260"/>
            <ac:spMk id="9" creationId="{D06ACA36-16AE-CF7D-F122-4014DCA8A8D4}"/>
          </ac:spMkLst>
        </pc:spChg>
        <pc:spChg chg="del">
          <ac:chgData name="Calvo Renard" userId="74b3af6e-27a5-41b1-8329-d5995b80b242" providerId="ADAL" clId="{5704B2BC-C20C-4B57-AEC3-4A1B377B4DA5}" dt="2024-01-26T15:34:19.118" v="170" actId="478"/>
          <ac:spMkLst>
            <pc:docMk/>
            <pc:sldMk cId="3327169783" sldId="260"/>
            <ac:spMk id="13" creationId="{8D1F40F6-25A0-EECF-1C24-5C3FF8676A57}"/>
          </ac:spMkLst>
        </pc:spChg>
        <pc:spChg chg="del mod">
          <ac:chgData name="Calvo Renard" userId="74b3af6e-27a5-41b1-8329-d5995b80b242" providerId="ADAL" clId="{5704B2BC-C20C-4B57-AEC3-4A1B377B4DA5}" dt="2024-01-26T15:34:24.238" v="174" actId="478"/>
          <ac:spMkLst>
            <pc:docMk/>
            <pc:sldMk cId="3327169783" sldId="260"/>
            <ac:spMk id="14" creationId="{CAE466EE-D716-FFC2-7A7A-85ACE64C584E}"/>
          </ac:spMkLst>
        </pc:spChg>
        <pc:spChg chg="del">
          <ac:chgData name="Calvo Renard" userId="74b3af6e-27a5-41b1-8329-d5995b80b242" providerId="ADAL" clId="{5704B2BC-C20C-4B57-AEC3-4A1B377B4DA5}" dt="2024-01-26T15:34:22.895" v="173" actId="478"/>
          <ac:spMkLst>
            <pc:docMk/>
            <pc:sldMk cId="3327169783" sldId="260"/>
            <ac:spMk id="15" creationId="{1C1794CD-F272-3E7F-F582-B0D33CBBA755}"/>
          </ac:spMkLst>
        </pc:spChg>
        <pc:spChg chg="del">
          <ac:chgData name="Calvo Renard" userId="74b3af6e-27a5-41b1-8329-d5995b80b242" providerId="ADAL" clId="{5704B2BC-C20C-4B57-AEC3-4A1B377B4DA5}" dt="2024-01-26T15:34:14.574" v="165" actId="478"/>
          <ac:spMkLst>
            <pc:docMk/>
            <pc:sldMk cId="3327169783" sldId="260"/>
            <ac:spMk id="16" creationId="{771EE431-9472-B673-BC01-3E2C60EFC92D}"/>
          </ac:spMkLst>
        </pc:spChg>
        <pc:spChg chg="add mod">
          <ac:chgData name="Calvo Renard" userId="74b3af6e-27a5-41b1-8329-d5995b80b242" providerId="ADAL" clId="{5704B2BC-C20C-4B57-AEC3-4A1B377B4DA5}" dt="2024-01-26T15:34:37.160" v="175"/>
          <ac:spMkLst>
            <pc:docMk/>
            <pc:sldMk cId="3327169783" sldId="260"/>
            <ac:spMk id="18" creationId="{CCCE1423-FDF8-C1D5-6880-78101C840A0D}"/>
          </ac:spMkLst>
        </pc:spChg>
        <pc:spChg chg="add del">
          <ac:chgData name="Calvo Renard" userId="74b3af6e-27a5-41b1-8329-d5995b80b242" providerId="ADAL" clId="{5704B2BC-C20C-4B57-AEC3-4A1B377B4DA5}" dt="2024-01-26T15:34:44.266" v="177" actId="22"/>
          <ac:spMkLst>
            <pc:docMk/>
            <pc:sldMk cId="3327169783" sldId="260"/>
            <ac:spMk id="19" creationId="{EF5359C6-2DD9-DB8A-4D62-1D20A7046E09}"/>
          </ac:spMkLst>
        </pc:spChg>
        <pc:spChg chg="add mod">
          <ac:chgData name="Calvo Renard" userId="74b3af6e-27a5-41b1-8329-d5995b80b242" providerId="ADAL" clId="{5704B2BC-C20C-4B57-AEC3-4A1B377B4DA5}" dt="2024-01-26T15:35:00.994" v="179" actId="20577"/>
          <ac:spMkLst>
            <pc:docMk/>
            <pc:sldMk cId="3327169783" sldId="260"/>
            <ac:spMk id="20" creationId="{D738A5B6-3218-56DC-48BF-10240F930849}"/>
          </ac:spMkLst>
        </pc:spChg>
        <pc:picChg chg="del">
          <ac:chgData name="Calvo Renard" userId="74b3af6e-27a5-41b1-8329-d5995b80b242" providerId="ADAL" clId="{5704B2BC-C20C-4B57-AEC3-4A1B377B4DA5}" dt="2024-01-26T15:34:12.594" v="163" actId="478"/>
          <ac:picMkLst>
            <pc:docMk/>
            <pc:sldMk cId="3327169783" sldId="260"/>
            <ac:picMk id="7" creationId="{EBA5D843-AA41-51C4-CAA6-B0DE662A7707}"/>
          </ac:picMkLst>
        </pc:picChg>
        <pc:picChg chg="del">
          <ac:chgData name="Calvo Renard" userId="74b3af6e-27a5-41b1-8329-d5995b80b242" providerId="ADAL" clId="{5704B2BC-C20C-4B57-AEC3-4A1B377B4DA5}" dt="2024-01-26T15:34:17.919" v="168" actId="478"/>
          <ac:picMkLst>
            <pc:docMk/>
            <pc:sldMk cId="3327169783" sldId="260"/>
            <ac:picMk id="10" creationId="{8B237F4E-FE24-72C2-4378-A7E356763186}"/>
          </ac:picMkLst>
        </pc:picChg>
        <pc:picChg chg="del">
          <ac:chgData name="Calvo Renard" userId="74b3af6e-27a5-41b1-8329-d5995b80b242" providerId="ADAL" clId="{5704B2BC-C20C-4B57-AEC3-4A1B377B4DA5}" dt="2024-01-26T15:34:19.630" v="171" actId="478"/>
          <ac:picMkLst>
            <pc:docMk/>
            <pc:sldMk cId="3327169783" sldId="260"/>
            <ac:picMk id="11" creationId="{66561CE5-7F18-3A9B-F9EF-2E859053E450}"/>
          </ac:picMkLst>
        </pc:picChg>
        <pc:picChg chg="del">
          <ac:chgData name="Calvo Renard" userId="74b3af6e-27a5-41b1-8329-d5995b80b242" providerId="ADAL" clId="{5704B2BC-C20C-4B57-AEC3-4A1B377B4DA5}" dt="2024-01-26T15:34:20.271" v="172" actId="478"/>
          <ac:picMkLst>
            <pc:docMk/>
            <pc:sldMk cId="3327169783" sldId="260"/>
            <ac:picMk id="12" creationId="{DDEE6977-FA13-498E-73A9-24B94DDE8B7D}"/>
          </ac:picMkLst>
        </pc:picChg>
        <pc:cxnChg chg="del">
          <ac:chgData name="Calvo Renard" userId="74b3af6e-27a5-41b1-8329-d5995b80b242" providerId="ADAL" clId="{5704B2BC-C20C-4B57-AEC3-4A1B377B4DA5}" dt="2024-01-26T15:34:16.014" v="166" actId="478"/>
          <ac:cxnSpMkLst>
            <pc:docMk/>
            <pc:sldMk cId="3327169783" sldId="260"/>
            <ac:cxnSpMk id="17" creationId="{1429BB2A-FD65-BD8C-722D-2CDA98EB2B01}"/>
          </ac:cxnSpMkLst>
        </pc:cxn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087629333" sldId="261"/>
        </pc:sldMkLst>
        <pc:spChg chg="add del mod">
          <ac:chgData name="Calvo Renard" userId="74b3af6e-27a5-41b1-8329-d5995b80b242" providerId="ADAL" clId="{5704B2BC-C20C-4B57-AEC3-4A1B377B4DA5}" dt="2024-01-26T15:35:24.443" v="183" actId="20577"/>
          <ac:spMkLst>
            <pc:docMk/>
            <pc:sldMk cId="4087629333" sldId="261"/>
            <ac:spMk id="20" creationId="{D738A5B6-3218-56DC-48BF-10240F930849}"/>
          </ac:spMkLst>
        </pc:spChg>
      </pc:sldChg>
      <pc:sldChg chg="addSp delSp modSp add del mod chgLayout">
        <pc:chgData name="Calvo Renard" userId="74b3af6e-27a5-41b1-8329-d5995b80b242" providerId="ADAL" clId="{5704B2BC-C20C-4B57-AEC3-4A1B377B4DA5}" dt="2024-01-26T15:38:29.322" v="201" actId="47"/>
        <pc:sldMkLst>
          <pc:docMk/>
          <pc:sldMk cId="1064871059" sldId="262"/>
        </pc:sldMkLst>
        <pc:spChg chg="add mod">
          <ac:chgData name="Calvo Renard" userId="74b3af6e-27a5-41b1-8329-d5995b80b242" providerId="ADAL" clId="{5704B2BC-C20C-4B57-AEC3-4A1B377B4DA5}" dt="2024-01-26T15:35:39.880" v="187"/>
          <ac:spMkLst>
            <pc:docMk/>
            <pc:sldMk cId="1064871059" sldId="262"/>
            <ac:spMk id="5" creationId="{A3700E52-DB42-9BFC-B150-04F738E6BF25}"/>
          </ac:spMkLst>
        </pc:spChg>
        <pc:spChg chg="add mod">
          <ac:chgData name="Calvo Renard" userId="74b3af6e-27a5-41b1-8329-d5995b80b242" providerId="ADAL" clId="{5704B2BC-C20C-4B57-AEC3-4A1B377B4DA5}" dt="2024-01-26T15:35:45.642" v="188"/>
          <ac:spMkLst>
            <pc:docMk/>
            <pc:sldMk cId="1064871059" sldId="262"/>
            <ac:spMk id="6" creationId="{36498C02-71AE-BDBF-2EF8-999A5527F9CE}"/>
          </ac:spMkLst>
        </pc:spChg>
        <pc:spChg chg="del">
          <ac:chgData name="Calvo Renard" userId="74b3af6e-27a5-41b1-8329-d5995b80b242" providerId="ADAL" clId="{5704B2BC-C20C-4B57-AEC3-4A1B377B4DA5}" dt="2024-01-26T15:35:31.472" v="185" actId="478"/>
          <ac:spMkLst>
            <pc:docMk/>
            <pc:sldMk cId="1064871059" sldId="262"/>
            <ac:spMk id="18" creationId="{CCCE1423-FDF8-C1D5-6880-78101C840A0D}"/>
          </ac:spMkLst>
        </pc:spChg>
        <pc:spChg chg="del">
          <ac:chgData name="Calvo Renard" userId="74b3af6e-27a5-41b1-8329-d5995b80b242" providerId="ADAL" clId="{5704B2BC-C20C-4B57-AEC3-4A1B377B4DA5}" dt="2024-01-26T15:35:33.682" v="186" actId="478"/>
          <ac:spMkLst>
            <pc:docMk/>
            <pc:sldMk cId="1064871059" sldId="262"/>
            <ac:spMk id="20" creationId="{D738A5B6-3218-56DC-48BF-10240F930849}"/>
          </ac:spMkLst>
        </pc:spChg>
        <pc:spChg chg="mod ord">
          <ac:chgData name="Calvo Renard" userId="74b3af6e-27a5-41b1-8329-d5995b80b242" providerId="ADAL" clId="{5704B2BC-C20C-4B57-AEC3-4A1B377B4DA5}" dt="2024-01-26T15:36:31.729" v="190" actId="700"/>
          <ac:spMkLst>
            <pc:docMk/>
            <pc:sldMk cId="1064871059" sldId="262"/>
            <ac:spMk id="124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5:49.769" v="189"/>
          <ac:picMkLst>
            <pc:docMk/>
            <pc:sldMk cId="1064871059" sldId="262"/>
            <ac:picMk id="7" creationId="{DE4FA5E6-48C7-B106-BFE4-D8609D2D9A51}"/>
          </ac:picMkLst>
        </pc:picChg>
      </pc:sldChg>
      <pc:sldChg chg="addSp delSp modSp add del mod chgLayout">
        <pc:chgData name="Calvo Renard" userId="74b3af6e-27a5-41b1-8329-d5995b80b242" providerId="ADAL" clId="{5704B2BC-C20C-4B57-AEC3-4A1B377B4DA5}" dt="2024-01-26T15:38:09.800" v="199"/>
        <pc:sldMkLst>
          <pc:docMk/>
          <pc:sldMk cId="3161024458" sldId="265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2" creationId="{ABB2DEBC-9CB0-A906-2EE6-60F5E3A38911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3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4" creationId="{00000000-0000-0000-0000-000000000000}"/>
          </ac:spMkLst>
        </pc:spChg>
      </pc:sldChg>
      <pc:sldChg chg="modSp add mod modClrScheme chgLayout">
        <pc:chgData name="Calvo Renard" userId="74b3af6e-27a5-41b1-8329-d5995b80b242" providerId="ADAL" clId="{5704B2BC-C20C-4B57-AEC3-4A1B377B4DA5}" dt="2024-01-27T15:59:19.260" v="588" actId="20577"/>
        <pc:sldMkLst>
          <pc:docMk/>
          <pc:sldMk cId="2595969147" sldId="268"/>
        </pc:sldMkLst>
        <pc:spChg chg="mod ord">
          <ac:chgData name="Calvo Renard" userId="74b3af6e-27a5-41b1-8329-d5995b80b242" providerId="ADAL" clId="{5704B2BC-C20C-4B57-AEC3-4A1B377B4DA5}" dt="2024-01-27T15:59:10.106" v="583" actId="1076"/>
          <ac:spMkLst>
            <pc:docMk/>
            <pc:sldMk cId="2595969147" sldId="268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5:59:19.260" v="588" actId="20577"/>
          <ac:spMkLst>
            <pc:docMk/>
            <pc:sldMk cId="2595969147" sldId="268"/>
            <ac:spMk id="7" creationId="{00000000-0000-0000-0000-000000000000}"/>
          </ac:spMkLst>
        </pc:spChg>
      </pc:sldChg>
      <pc:sldChg chg="addSp delSp modSp add del mod modClrScheme chgLayout">
        <pc:chgData name="Calvo Renard" userId="74b3af6e-27a5-41b1-8329-d5995b80b242" providerId="ADAL" clId="{5704B2BC-C20C-4B57-AEC3-4A1B377B4DA5}" dt="2024-01-26T15:42:27.636" v="221" actId="207"/>
        <pc:sldMkLst>
          <pc:docMk/>
          <pc:sldMk cId="352942220" sldId="269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2" creationId="{315C5AE6-8F64-6987-721F-65320E88E996}"/>
          </ac:spMkLst>
        </pc:spChg>
        <pc:spChg chg="mod ord">
          <ac:chgData name="Calvo Renard" userId="74b3af6e-27a5-41b1-8329-d5995b80b242" providerId="ADAL" clId="{5704B2BC-C20C-4B57-AEC3-4A1B377B4DA5}" dt="2024-01-26T15:42:27.636" v="221" actId="207"/>
          <ac:spMkLst>
            <pc:docMk/>
            <pc:sldMk cId="352942220" sldId="269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4" creationId="{E1484A4D-ADEF-36EF-2F9B-FF79A30B0488}"/>
          </ac:spMkLst>
        </pc:spChg>
        <pc:spChg chg="mod">
          <ac:chgData name="Calvo Renard" userId="74b3af6e-27a5-41b1-8329-d5995b80b242" providerId="ADAL" clId="{5704B2BC-C20C-4B57-AEC3-4A1B377B4DA5}" dt="2024-01-26T15:41:32.510" v="214" actId="1076"/>
          <ac:spMkLst>
            <pc:docMk/>
            <pc:sldMk cId="352942220" sldId="269"/>
            <ac:spMk id="12" creationId="{B1D174C8-E444-4D5C-8DE4-0A199EB33B66}"/>
          </ac:spMkLst>
        </pc:spChg>
        <pc:spChg chg="mod">
          <ac:chgData name="Calvo Renard" userId="74b3af6e-27a5-41b1-8329-d5995b80b242" providerId="ADAL" clId="{5704B2BC-C20C-4B57-AEC3-4A1B377B4DA5}" dt="2024-01-26T15:41:26.591" v="213" actId="1076"/>
          <ac:spMkLst>
            <pc:docMk/>
            <pc:sldMk cId="352942220" sldId="269"/>
            <ac:spMk id="13" creationId="{E6493798-E7DF-47CB-9CC0-354D2B5561C7}"/>
          </ac:spMkLst>
        </pc:spChg>
        <pc:spChg chg="mod">
          <ac:chgData name="Calvo Renard" userId="74b3af6e-27a5-41b1-8329-d5995b80b242" providerId="ADAL" clId="{5704B2BC-C20C-4B57-AEC3-4A1B377B4DA5}" dt="2024-01-26T15:41:43.614" v="215" actId="1076"/>
          <ac:spMkLst>
            <pc:docMk/>
            <pc:sldMk cId="352942220" sldId="269"/>
            <ac:spMk id="14" creationId="{AF3683B6-0D4E-4244-87AF-E024A3AF4102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34.282" v="1117"/>
        <pc:sldMkLst>
          <pc:docMk/>
          <pc:sldMk cId="908428940" sldId="270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2" creationId="{FA37738F-6C03-8D62-0A67-478FE8C5CCFC}"/>
          </ac:spMkLst>
        </pc:spChg>
        <pc:spChg chg="mod ord">
          <ac:chgData name="Calvo Renard" userId="74b3af6e-27a5-41b1-8329-d5995b80b242" providerId="ADAL" clId="{5704B2BC-C20C-4B57-AEC3-4A1B377B4DA5}" dt="2024-01-26T15:43:35.098" v="228" actId="207"/>
          <ac:spMkLst>
            <pc:docMk/>
            <pc:sldMk cId="908428940" sldId="270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4" creationId="{10F3D5CC-45EC-CDFD-7F7A-7A253C2C8312}"/>
          </ac:spMkLst>
        </pc:spChg>
        <pc:spChg chg="mod">
          <ac:chgData name="Calvo Renard" userId="74b3af6e-27a5-41b1-8329-d5995b80b242" providerId="ADAL" clId="{5704B2BC-C20C-4B57-AEC3-4A1B377B4DA5}" dt="2024-01-26T15:43:43.830" v="229" actId="1076"/>
          <ac:spMkLst>
            <pc:docMk/>
            <pc:sldMk cId="908428940" sldId="270"/>
            <ac:spMk id="17" creationId="{00000000-0000-0000-0000-000000000000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4.488" v="1118"/>
        <pc:sldMkLst>
          <pc:docMk/>
          <pc:sldMk cId="2199579333" sldId="271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2" creationId="{3C2F205F-9E21-295C-98C7-A86BB419829B}"/>
          </ac:spMkLst>
        </pc:spChg>
        <pc:spChg chg="mod ord">
          <ac:chgData name="Calvo Renard" userId="74b3af6e-27a5-41b1-8329-d5995b80b242" providerId="ADAL" clId="{5704B2BC-C20C-4B57-AEC3-4A1B377B4DA5}" dt="2024-01-29T11:40:58.538" v="1115"/>
          <ac:spMkLst>
            <pc:docMk/>
            <pc:sldMk cId="2199579333" sldId="27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6T15:45:48.509" v="235" actId="2711"/>
          <ac:spMkLst>
            <pc:docMk/>
            <pc:sldMk cId="2199579333" sldId="271"/>
            <ac:spMk id="4" creationId="{0375D880-B33F-43C4-AB76-3623F6A6C27E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6" creationId="{B3A2E1A7-D85D-4418-8744-0D43072FCFF2}"/>
          </ac:spMkLst>
        </pc:spChg>
        <pc:picChg chg="mod">
          <ac:chgData name="Calvo Renard" userId="74b3af6e-27a5-41b1-8329-d5995b80b242" providerId="ADAL" clId="{5704B2BC-C20C-4B57-AEC3-4A1B377B4DA5}" dt="2024-01-26T15:45:56.418" v="236" actId="1076"/>
          <ac:picMkLst>
            <pc:docMk/>
            <pc:sldMk cId="2199579333" sldId="271"/>
            <ac:picMk id="5" creationId="{00000000-0000-0000-0000-000000000000}"/>
          </ac:picMkLst>
        </pc:pic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6.918" v="1119"/>
        <pc:sldMkLst>
          <pc:docMk/>
          <pc:sldMk cId="276088041" sldId="272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2" creationId="{EC2E0F7F-747B-444D-2A42-F83C26950878}"/>
          </ac:spMkLst>
        </pc:spChg>
        <pc:spChg chg="mod ord">
          <ac:chgData name="Calvo Renard" userId="74b3af6e-27a5-41b1-8329-d5995b80b242" providerId="ADAL" clId="{5704B2BC-C20C-4B57-AEC3-4A1B377B4DA5}" dt="2024-01-29T11:41:07.979" v="1116"/>
          <ac:spMkLst>
            <pc:docMk/>
            <pc:sldMk cId="276088041" sldId="272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4" creationId="{837264A6-D5D3-E13E-7F4E-B68CA9AF70CB}"/>
          </ac:spMkLst>
        </pc:spChg>
        <pc:spChg chg="mod">
          <ac:chgData name="Calvo Renard" userId="74b3af6e-27a5-41b1-8329-d5995b80b242" providerId="ADAL" clId="{5704B2BC-C20C-4B57-AEC3-4A1B377B4DA5}" dt="2024-01-26T15:46:36.830" v="241" actId="2711"/>
          <ac:spMkLst>
            <pc:docMk/>
            <pc:sldMk cId="276088041" sldId="272"/>
            <ac:spMk id="6" creationId="{0375D880-B33F-43C4-AB76-3623F6A6C27E}"/>
          </ac:spMkLst>
        </pc:spChg>
        <pc:spChg chg="mod">
          <ac:chgData name="Calvo Renard" userId="74b3af6e-27a5-41b1-8329-d5995b80b242" providerId="ADAL" clId="{5704B2BC-C20C-4B57-AEC3-4A1B377B4DA5}" dt="2024-01-26T15:46:41.860" v="242" actId="2711"/>
          <ac:spMkLst>
            <pc:docMk/>
            <pc:sldMk cId="276088041" sldId="272"/>
            <ac:spMk id="8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6:53.813" v="243" actId="1076"/>
          <ac:picMkLst>
            <pc:docMk/>
            <pc:sldMk cId="276088041" sldId="272"/>
            <ac:picMk id="7" creationId="{00000000-0000-0000-0000-000000000000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8.664" v="868" actId="20577"/>
        <pc:sldMkLst>
          <pc:docMk/>
          <pc:sldMk cId="276303806" sldId="273"/>
        </pc:sldMkLst>
        <pc:spChg chg="mod ord">
          <ac:chgData name="Calvo Renard" userId="74b3af6e-27a5-41b1-8329-d5995b80b242" providerId="ADAL" clId="{5704B2BC-C20C-4B57-AEC3-4A1B377B4DA5}" dt="2024-01-29T09:41:18.664" v="868" actId="20577"/>
          <ac:spMkLst>
            <pc:docMk/>
            <pc:sldMk cId="276303806" sldId="273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6:13:58.758" v="591" actId="20577"/>
          <ac:spMkLst>
            <pc:docMk/>
            <pc:sldMk cId="276303806" sldId="273"/>
            <ac:spMk id="13" creationId="{00000000-0000-0000-0000-000000000000}"/>
          </ac:spMkLst>
        </pc:spChg>
      </pc:sldChg>
      <pc:sldChg chg="modSp add del mod modClrScheme chgLayout">
        <pc:chgData name="Calvo Renard" userId="74b3af6e-27a5-41b1-8329-d5995b80b242" providerId="ADAL" clId="{5704B2BC-C20C-4B57-AEC3-4A1B377B4DA5}" dt="2024-01-29T08:18:56.863" v="708" actId="2696"/>
        <pc:sldMkLst>
          <pc:docMk/>
          <pc:sldMk cId="861931285" sldId="274"/>
        </pc:sldMkLst>
        <pc:spChg chg="mod ord">
          <ac:chgData name="Calvo Renard" userId="74b3af6e-27a5-41b1-8329-d5995b80b242" providerId="ADAL" clId="{5704B2BC-C20C-4B57-AEC3-4A1B377B4DA5}" dt="2024-01-26T22:10:16.223" v="312" actId="207"/>
          <ac:spMkLst>
            <pc:docMk/>
            <pc:sldMk cId="861931285" sldId="274"/>
            <ac:spMk id="3" creationId="{00000000-0000-0000-0000-000000000000}"/>
          </ac:spMkLst>
        </pc:spChg>
      </pc:sldChg>
      <pc:sldChg chg="addSp delSp modSp add mod ord modClrScheme chgLayout">
        <pc:chgData name="Calvo Renard" userId="74b3af6e-27a5-41b1-8329-d5995b80b242" providerId="ADAL" clId="{5704B2BC-C20C-4B57-AEC3-4A1B377B4DA5}" dt="2024-01-29T10:36:53.488" v="1018" actId="1076"/>
        <pc:sldMkLst>
          <pc:docMk/>
          <pc:sldMk cId="1319115730" sldId="275"/>
        </pc:sldMkLst>
        <pc:spChg chg="mod ord">
          <ac:chgData name="Calvo Renard" userId="74b3af6e-27a5-41b1-8329-d5995b80b242" providerId="ADAL" clId="{5704B2BC-C20C-4B57-AEC3-4A1B377B4DA5}" dt="2024-01-29T09:36:40.490" v="803" actId="20577"/>
          <ac:spMkLst>
            <pc:docMk/>
            <pc:sldMk cId="1319115730" sldId="275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0:35:59.651" v="1006" actId="21"/>
          <ac:spMkLst>
            <pc:docMk/>
            <pc:sldMk cId="1319115730" sldId="275"/>
            <ac:spMk id="4" creationId="{4F11A8BC-BB89-507A-B775-E091C325CF0B}"/>
          </ac:spMkLst>
        </pc:spChg>
        <pc:spChg chg="mod">
          <ac:chgData name="Calvo Renard" userId="74b3af6e-27a5-41b1-8329-d5995b80b242" providerId="ADAL" clId="{5704B2BC-C20C-4B57-AEC3-4A1B377B4DA5}" dt="2024-01-29T10:36:53.488" v="1018" actId="1076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5704B2BC-C20C-4B57-AEC3-4A1B377B4DA5}" dt="2024-01-29T10:36:45.220" v="1016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graphicFrameChg chg="add del mod modGraphic">
          <ac:chgData name="Calvo Renard" userId="74b3af6e-27a5-41b1-8329-d5995b80b242" providerId="ADAL" clId="{5704B2BC-C20C-4B57-AEC3-4A1B377B4DA5}" dt="2024-01-29T10:33:25.239" v="977" actId="21"/>
          <ac:graphicFrameMkLst>
            <pc:docMk/>
            <pc:sldMk cId="1319115730" sldId="275"/>
            <ac:graphicFrameMk id="7" creationId="{CA021512-4FE6-5CD9-0AB0-9E3CF5FC29A9}"/>
          </ac:graphicFrameMkLst>
        </pc:graphicFrameChg>
        <pc:picChg chg="mod">
          <ac:chgData name="Calvo Renard" userId="74b3af6e-27a5-41b1-8329-d5995b80b242" providerId="ADAL" clId="{5704B2BC-C20C-4B57-AEC3-4A1B377B4DA5}" dt="2024-01-29T10:36:49.150" v="1017" actId="1076"/>
          <ac:picMkLst>
            <pc:docMk/>
            <pc:sldMk cId="1319115730" sldId="275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8:21.010" v="515" actId="478"/>
          <ac:picMkLst>
            <pc:docMk/>
            <pc:sldMk cId="1319115730" sldId="275"/>
            <ac:picMk id="6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11:56:20.246" v="1152" actId="6549"/>
        <pc:sldMkLst>
          <pc:docMk/>
          <pc:sldMk cId="969142474" sldId="276"/>
        </pc:sldMkLst>
        <pc:spChg chg="mod ord">
          <ac:chgData name="Calvo Renard" userId="74b3af6e-27a5-41b1-8329-d5995b80b242" providerId="ADAL" clId="{5704B2BC-C20C-4B57-AEC3-4A1B377B4DA5}" dt="2024-01-27T15:58:53.753" v="580" actId="207"/>
          <ac:spMkLst>
            <pc:docMk/>
            <pc:sldMk cId="969142474" sldId="276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5:36.246" v="1122" actId="313"/>
          <ac:spMkLst>
            <pc:docMk/>
            <pc:sldMk cId="969142474" sldId="276"/>
            <ac:spMk id="4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6:20.246" v="1152" actId="6549"/>
          <ac:spMkLst>
            <pc:docMk/>
            <pc:sldMk cId="969142474" sldId="276"/>
            <ac:spMk id="7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6T22:39:36.200" v="497" actId="478"/>
          <ac:picMkLst>
            <pc:docMk/>
            <pc:sldMk cId="969142474" sldId="276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39:55.637" v="503" actId="478"/>
          <ac:picMkLst>
            <pc:docMk/>
            <pc:sldMk cId="969142474" sldId="276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0:15.969" v="508" actId="478"/>
          <ac:picMkLst>
            <pc:docMk/>
            <pc:sldMk cId="969142474" sldId="276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6T22:39:53.178" v="502" actId="14100"/>
          <ac:picMkLst>
            <pc:docMk/>
            <pc:sldMk cId="969142474" sldId="276"/>
            <ac:picMk id="8" creationId="{6F338AA7-65ED-1AD7-EFA1-10C25FA3609B}"/>
          </ac:picMkLst>
        </pc:picChg>
        <pc:picChg chg="add mod">
          <ac:chgData name="Calvo Renard" userId="74b3af6e-27a5-41b1-8329-d5995b80b242" providerId="ADAL" clId="{5704B2BC-C20C-4B57-AEC3-4A1B377B4DA5}" dt="2024-01-26T22:40:11.866" v="507" actId="14100"/>
          <ac:picMkLst>
            <pc:docMk/>
            <pc:sldMk cId="969142474" sldId="276"/>
            <ac:picMk id="9" creationId="{40D7624B-F4A0-5406-C7A8-56F591776AFA}"/>
          </ac:picMkLst>
        </pc:picChg>
        <pc:picChg chg="add mod">
          <ac:chgData name="Calvo Renard" userId="74b3af6e-27a5-41b1-8329-d5995b80b242" providerId="ADAL" clId="{5704B2BC-C20C-4B57-AEC3-4A1B377B4DA5}" dt="2024-01-26T22:40:45.456" v="513" actId="14100"/>
          <ac:picMkLst>
            <pc:docMk/>
            <pc:sldMk cId="969142474" sldId="276"/>
            <ac:picMk id="10" creationId="{DF34103D-D318-AE12-975A-E984CA06A2EA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5.515" v="866" actId="20577"/>
        <pc:sldMkLst>
          <pc:docMk/>
          <pc:sldMk cId="754338534" sldId="277"/>
        </pc:sldMkLst>
        <pc:spChg chg="mod ord">
          <ac:chgData name="Calvo Renard" userId="74b3af6e-27a5-41b1-8329-d5995b80b242" providerId="ADAL" clId="{5704B2BC-C20C-4B57-AEC3-4A1B377B4DA5}" dt="2024-01-29T09:41:15.515" v="866" actId="20577"/>
          <ac:spMkLst>
            <pc:docMk/>
            <pc:sldMk cId="754338534" sldId="277"/>
            <ac:spMk id="3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7:16.271" v="247" actId="1076"/>
          <ac:picMkLst>
            <pc:docMk/>
            <pc:sldMk cId="754338534" sldId="277"/>
            <ac:picMk id="2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09:41:24.460" v="870" actId="20577"/>
        <pc:sldMkLst>
          <pc:docMk/>
          <pc:sldMk cId="393201760" sldId="278"/>
        </pc:sldMkLst>
        <pc:spChg chg="mod">
          <ac:chgData name="Calvo Renard" userId="74b3af6e-27a5-41b1-8329-d5995b80b242" providerId="ADAL" clId="{5704B2BC-C20C-4B57-AEC3-4A1B377B4DA5}" dt="2024-01-27T16:36:53.350" v="686" actId="404"/>
          <ac:spMkLst>
            <pc:docMk/>
            <pc:sldMk cId="393201760" sldId="278"/>
            <ac:spMk id="2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9T09:41:24.460" v="870" actId="20577"/>
          <ac:spMkLst>
            <pc:docMk/>
            <pc:sldMk cId="393201760" sldId="278"/>
            <ac:spMk id="3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7T16:35:46.084" v="670" actId="478"/>
          <ac:picMkLst>
            <pc:docMk/>
            <pc:sldMk cId="393201760" sldId="278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35:46.528" v="671" actId="478"/>
          <ac:picMkLst>
            <pc:docMk/>
            <pc:sldMk cId="393201760" sldId="278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7T16:36:40.035" v="682" actId="1076"/>
          <ac:picMkLst>
            <pc:docMk/>
            <pc:sldMk cId="393201760" sldId="278"/>
            <ac:picMk id="7" creationId="{E9D8EDD6-F625-56BE-334C-044A9DB00CD7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4:59:23.041" v="1279" actId="2161"/>
        <pc:sldMkLst>
          <pc:docMk/>
          <pc:sldMk cId="809775755" sldId="279"/>
        </pc:sldMkLst>
        <pc:spChg chg="del">
          <ac:chgData name="Calvo Renard" userId="74b3af6e-27a5-41b1-8329-d5995b80b242" providerId="ADAL" clId="{5704B2BC-C20C-4B57-AEC3-4A1B377B4DA5}" dt="2024-01-27T16:27:35.032" v="658" actId="21"/>
          <ac:spMkLst>
            <pc:docMk/>
            <pc:sldMk cId="809775755" sldId="279"/>
            <ac:spMk id="2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4:46:42.602" v="1153" actId="21"/>
          <ac:spMkLst>
            <pc:docMk/>
            <pc:sldMk cId="809775755" sldId="279"/>
            <ac:spMk id="2" creationId="{05641472-B058-C7B8-119B-DF2A51299FDE}"/>
          </ac:spMkLst>
        </pc:spChg>
        <pc:spChg chg="mod">
          <ac:chgData name="Calvo Renard" userId="74b3af6e-27a5-41b1-8329-d5995b80b242" providerId="ADAL" clId="{5704B2BC-C20C-4B57-AEC3-4A1B377B4DA5}" dt="2024-01-29T14:58:41.832" v="1263" actId="1076"/>
          <ac:spMkLst>
            <pc:docMk/>
            <pc:sldMk cId="809775755" sldId="279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1:02:54.594" v="1045"/>
          <ac:spMkLst>
            <pc:docMk/>
            <pc:sldMk cId="809775755" sldId="279"/>
            <ac:spMk id="6" creationId="{13BC620C-4113-30BD-8642-C9469EFF2CE8}"/>
          </ac:spMkLst>
        </pc:spChg>
        <pc:spChg chg="add mod">
          <ac:chgData name="Calvo Renard" userId="74b3af6e-27a5-41b1-8329-d5995b80b242" providerId="ADAL" clId="{5704B2BC-C20C-4B57-AEC3-4A1B377B4DA5}" dt="2024-01-29T14:58:44.352" v="1264" actId="1076"/>
          <ac:spMkLst>
            <pc:docMk/>
            <pc:sldMk cId="809775755" sldId="279"/>
            <ac:spMk id="7" creationId="{BFCB10F1-F98D-0606-F06A-784FCBDB7D10}"/>
          </ac:spMkLst>
        </pc:spChg>
        <pc:graphicFrameChg chg="add del mod modGraphic">
          <ac:chgData name="Calvo Renard" userId="74b3af6e-27a5-41b1-8329-d5995b80b242" providerId="ADAL" clId="{5704B2BC-C20C-4B57-AEC3-4A1B377B4DA5}" dt="2024-01-29T14:47:19.064" v="1158" actId="478"/>
          <ac:graphicFrameMkLst>
            <pc:docMk/>
            <pc:sldMk cId="809775755" sldId="279"/>
            <ac:graphicFrameMk id="4" creationId="{30FDE63D-D771-8F93-4388-01A87CE91AD1}"/>
          </ac:graphicFrameMkLst>
        </pc:graphicFrameChg>
        <pc:graphicFrameChg chg="add mod modGraphic">
          <ac:chgData name="Calvo Renard" userId="74b3af6e-27a5-41b1-8329-d5995b80b242" providerId="ADAL" clId="{5704B2BC-C20C-4B57-AEC3-4A1B377B4DA5}" dt="2024-01-29T14:59:23.041" v="1279" actId="2161"/>
          <ac:graphicFrameMkLst>
            <pc:docMk/>
            <pc:sldMk cId="809775755" sldId="279"/>
            <ac:graphicFrameMk id="6" creationId="{5E743DE5-2118-23E3-52DE-4B230667791B}"/>
          </ac:graphicFrameMkLst>
        </pc:graphicFrameChg>
        <pc:picChg chg="add del mod">
          <ac:chgData name="Calvo Renard" userId="74b3af6e-27a5-41b1-8329-d5995b80b242" providerId="ADAL" clId="{5704B2BC-C20C-4B57-AEC3-4A1B377B4DA5}" dt="2024-01-29T14:46:51.798" v="1154" actId="21"/>
          <ac:picMkLst>
            <pc:docMk/>
            <pc:sldMk cId="809775755" sldId="279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27:57.055" v="662" actId="21"/>
          <ac:picMkLst>
            <pc:docMk/>
            <pc:sldMk cId="809775755" sldId="279"/>
            <ac:picMk id="6" creationId="{00000000-0000-0000-0000-000000000000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1:53:37.935" v="1120" actId="20577"/>
        <pc:sldMkLst>
          <pc:docMk/>
          <pc:sldMk cId="1779527443" sldId="280"/>
        </pc:sldMkLst>
        <pc:spChg chg="del">
          <ac:chgData name="Calvo Renard" userId="74b3af6e-27a5-41b1-8329-d5995b80b242" providerId="ADAL" clId="{5704B2BC-C20C-4B57-AEC3-4A1B377B4DA5}" dt="2024-01-27T16:28:13.176" v="665" actId="21"/>
          <ac:spMkLst>
            <pc:docMk/>
            <pc:sldMk cId="1779527443" sldId="280"/>
            <ac:spMk id="2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09:41:50.505" v="875" actId="20577"/>
          <ac:spMkLst>
            <pc:docMk/>
            <pc:sldMk cId="1779527443" sldId="280"/>
            <ac:spMk id="3" creationId="{00000000-0000-0000-0000-000000000000}"/>
          </ac:spMkLst>
        </pc:spChg>
        <pc:spChg chg="add mod">
          <ac:chgData name="Calvo Renard" userId="74b3af6e-27a5-41b1-8329-d5995b80b242" providerId="ADAL" clId="{5704B2BC-C20C-4B57-AEC3-4A1B377B4DA5}" dt="2024-01-29T11:53:37.935" v="1120" actId="20577"/>
          <ac:spMkLst>
            <pc:docMk/>
            <pc:sldMk cId="1779527443" sldId="280"/>
            <ac:spMk id="7" creationId="{8BD058A7-7AB1-1F69-A794-0AF0826E338E}"/>
          </ac:spMkLst>
        </pc:spChg>
        <pc:picChg chg="del">
          <ac:chgData name="Calvo Renard" userId="74b3af6e-27a5-41b1-8329-d5995b80b242" providerId="ADAL" clId="{5704B2BC-C20C-4B57-AEC3-4A1B377B4DA5}" dt="2024-01-27T16:28:15.219" v="666" actId="21"/>
          <ac:picMkLst>
            <pc:docMk/>
            <pc:sldMk cId="1779527443" sldId="280"/>
            <ac:picMk id="5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7T16:38:01.340" v="692" actId="1076"/>
          <ac:picMkLst>
            <pc:docMk/>
            <pc:sldMk cId="1779527443" sldId="280"/>
            <ac:picMk id="6" creationId="{00000000-0000-0000-0000-000000000000}"/>
          </ac:picMkLst>
        </pc:picChg>
      </pc:sldChg>
      <pc:sldChg chg="delSp modSp add mod modClrScheme chgLayout">
        <pc:chgData name="Calvo Renard" userId="74b3af6e-27a5-41b1-8329-d5995b80b242" providerId="ADAL" clId="{5704B2BC-C20C-4B57-AEC3-4A1B377B4DA5}" dt="2024-01-29T10:13:09.791" v="942" actId="1076"/>
        <pc:sldMkLst>
          <pc:docMk/>
          <pc:sldMk cId="2148587862" sldId="281"/>
        </pc:sldMkLst>
        <pc:spChg chg="mod ord">
          <ac:chgData name="Calvo Renard" userId="74b3af6e-27a5-41b1-8329-d5995b80b242" providerId="ADAL" clId="{5704B2BC-C20C-4B57-AEC3-4A1B377B4DA5}" dt="2024-01-29T10:13:09.791" v="942" actId="1076"/>
          <ac:spMkLst>
            <pc:docMk/>
            <pc:sldMk cId="2148587862" sldId="28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5:48.230" v="909" actId="6549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6:15.687" v="940" actId="20577"/>
          <ac:spMkLst>
            <pc:docMk/>
            <pc:sldMk cId="2148587862" sldId="281"/>
            <ac:spMk id="7" creationId="{00000000-0000-0000-0000-000000000000}"/>
          </ac:spMkLst>
        </pc:spChg>
        <pc:spChg chg="del mod">
          <ac:chgData name="Calvo Renard" userId="74b3af6e-27a5-41b1-8329-d5995b80b242" providerId="ADAL" clId="{5704B2BC-C20C-4B57-AEC3-4A1B377B4DA5}" dt="2024-01-29T10:05:24.391" v="896" actId="478"/>
          <ac:spMkLst>
            <pc:docMk/>
            <pc:sldMk cId="2148587862" sldId="281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5704B2BC-C20C-4B57-AEC3-4A1B377B4DA5}" dt="2024-01-29T10:05:25.646" v="897" actId="478"/>
          <ac:graphicFrameMkLst>
            <pc:docMk/>
            <pc:sldMk cId="2148587862" sldId="281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5704B2BC-C20C-4B57-AEC3-4A1B377B4DA5}" dt="2024-01-29T10:05:22.439" v="894" actId="478"/>
          <ac:picMkLst>
            <pc:docMk/>
            <pc:sldMk cId="2148587862" sldId="281"/>
            <ac:picMk id="2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29.854" v="898" actId="1076"/>
          <ac:picMkLst>
            <pc:docMk/>
            <pc:sldMk cId="2148587862" sldId="281"/>
            <ac:picMk id="4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32.978" v="899" actId="1076"/>
          <ac:picMkLst>
            <pc:docMk/>
            <pc:sldMk cId="2148587862" sldId="281"/>
            <ac:picMk id="9" creationId="{00000000-0000-0000-0000-000000000000}"/>
          </ac:picMkLst>
        </pc:picChg>
      </pc:sldChg>
      <pc:sldChg chg="addSp delSp modSp new mod">
        <pc:chgData name="Calvo Renard" userId="74b3af6e-27a5-41b1-8329-d5995b80b242" providerId="ADAL" clId="{5704B2BC-C20C-4B57-AEC3-4A1B377B4DA5}" dt="2024-01-29T14:58:26.684" v="1261" actId="14734"/>
        <pc:sldMkLst>
          <pc:docMk/>
          <pc:sldMk cId="792261065" sldId="282"/>
        </pc:sldMkLst>
        <pc:spChg chg="del">
          <ac:chgData name="Calvo Renard" userId="74b3af6e-27a5-41b1-8329-d5995b80b242" providerId="ADAL" clId="{5704B2BC-C20C-4B57-AEC3-4A1B377B4DA5}" dt="2024-01-29T14:56:30.299" v="1230" actId="478"/>
          <ac:spMkLst>
            <pc:docMk/>
            <pc:sldMk cId="792261065" sldId="282"/>
            <ac:spMk id="2" creationId="{3B1E47E3-5EAB-7E8A-A173-C4BAD6F457F4}"/>
          </ac:spMkLst>
        </pc:spChg>
        <pc:spChg chg="del">
          <ac:chgData name="Calvo Renard" userId="74b3af6e-27a5-41b1-8329-d5995b80b242" providerId="ADAL" clId="{5704B2BC-C20C-4B57-AEC3-4A1B377B4DA5}" dt="2024-01-29T14:56:33.118" v="1232" actId="478"/>
          <ac:spMkLst>
            <pc:docMk/>
            <pc:sldMk cId="792261065" sldId="282"/>
            <ac:spMk id="3" creationId="{28160EE3-9C37-9DA6-2428-F82EE49F046E}"/>
          </ac:spMkLst>
        </pc:spChg>
        <pc:spChg chg="add del mod">
          <ac:chgData name="Calvo Renard" userId="74b3af6e-27a5-41b1-8329-d5995b80b242" providerId="ADAL" clId="{5704B2BC-C20C-4B57-AEC3-4A1B377B4DA5}" dt="2024-01-29T14:57:38.859" v="1251" actId="478"/>
          <ac:spMkLst>
            <pc:docMk/>
            <pc:sldMk cId="792261065" sldId="282"/>
            <ac:spMk id="4" creationId="{4A7DBEDF-1474-5DAA-831F-08CAD3A04409}"/>
          </ac:spMkLst>
        </pc:spChg>
        <pc:graphicFrameChg chg="add mod modGraphic">
          <ac:chgData name="Calvo Renard" userId="74b3af6e-27a5-41b1-8329-d5995b80b242" providerId="ADAL" clId="{5704B2BC-C20C-4B57-AEC3-4A1B377B4DA5}" dt="2024-01-29T14:58:26.684" v="1261" actId="14734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</pc:docChg>
  </pc:docChgLst>
  <pc:docChgLst>
    <pc:chgData name="Calvo Renard" userId="74b3af6e-27a5-41b1-8329-d5995b80b242" providerId="ADAL" clId="{828253A5-499F-4D48-B32E-9307DCE7597E}"/>
    <pc:docChg chg="undo custSel addSld delSld modSld">
      <pc:chgData name="Calvo Renard" userId="74b3af6e-27a5-41b1-8329-d5995b80b242" providerId="ADAL" clId="{828253A5-499F-4D48-B32E-9307DCE7597E}" dt="2024-02-02T16:34:48.769" v="287" actId="2696"/>
      <pc:docMkLst>
        <pc:docMk/>
      </pc:docMkLst>
      <pc:sldChg chg="modSp mod">
        <pc:chgData name="Calvo Renard" userId="74b3af6e-27a5-41b1-8329-d5995b80b242" providerId="ADAL" clId="{828253A5-499F-4D48-B32E-9307DCE7597E}" dt="2024-02-02T08:59:58.509" v="40" actId="20577"/>
        <pc:sldMkLst>
          <pc:docMk/>
          <pc:sldMk cId="0" sldId="256"/>
        </pc:sldMkLst>
        <pc:spChg chg="mod">
          <ac:chgData name="Calvo Renard" userId="74b3af6e-27a5-41b1-8329-d5995b80b242" providerId="ADAL" clId="{828253A5-499F-4D48-B32E-9307DCE7597E}" dt="2024-02-02T08:59:58.509" v="40" actId="20577"/>
          <ac:spMkLst>
            <pc:docMk/>
            <pc:sldMk cId="0" sldId="256"/>
            <ac:spMk id="121" creationId="{00000000-0000-0000-0000-000000000000}"/>
          </ac:spMkLst>
        </pc:spChg>
      </pc:sldChg>
      <pc:sldChg chg="modSp add del mod">
        <pc:chgData name="Calvo Renard" userId="74b3af6e-27a5-41b1-8329-d5995b80b242" providerId="ADAL" clId="{828253A5-499F-4D48-B32E-9307DCE7597E}" dt="2024-02-02T16:34:48.769" v="287" actId="2696"/>
        <pc:sldMkLst>
          <pc:docMk/>
          <pc:sldMk cId="1319115730" sldId="275"/>
        </pc:sldMkLst>
        <pc:spChg chg="mod">
          <ac:chgData name="Calvo Renard" userId="74b3af6e-27a5-41b1-8329-d5995b80b242" providerId="ADAL" clId="{828253A5-499F-4D48-B32E-9307DCE7597E}" dt="2024-02-02T09:02:22.246" v="64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del">
        <pc:chgData name="Calvo Renard" userId="74b3af6e-27a5-41b1-8329-d5995b80b242" providerId="ADAL" clId="{828253A5-499F-4D48-B32E-9307DCE7597E}" dt="2024-02-02T09:02:01.697" v="52" actId="47"/>
        <pc:sldMkLst>
          <pc:docMk/>
          <pc:sldMk cId="2148587862" sldId="281"/>
        </pc:sldMkLst>
      </pc:sldChg>
      <pc:sldChg chg="modSp mod">
        <pc:chgData name="Calvo Renard" userId="74b3af6e-27a5-41b1-8329-d5995b80b242" providerId="ADAL" clId="{828253A5-499F-4D48-B32E-9307DCE7597E}" dt="2024-02-02T09:14:15.369" v="94" actId="20577"/>
        <pc:sldMkLst>
          <pc:docMk/>
          <pc:sldMk cId="792261065" sldId="282"/>
        </pc:sldMkLst>
        <pc:graphicFrameChg chg="modGraphic">
          <ac:chgData name="Calvo Renard" userId="74b3af6e-27a5-41b1-8329-d5995b80b242" providerId="ADAL" clId="{828253A5-499F-4D48-B32E-9307DCE7597E}" dt="2024-02-02T09:14:15.369" v="94" actId="20577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  <pc:sldChg chg="delSp modSp add mod modClrScheme chgLayout">
        <pc:chgData name="Calvo Renard" userId="74b3af6e-27a5-41b1-8329-d5995b80b242" providerId="ADAL" clId="{828253A5-499F-4D48-B32E-9307DCE7597E}" dt="2024-02-02T11:10:08.147" v="283" actId="20577"/>
        <pc:sldMkLst>
          <pc:docMk/>
          <pc:sldMk cId="666654154" sldId="283"/>
        </pc:sldMkLst>
        <pc:spChg chg="mod ord">
          <ac:chgData name="Calvo Renard" userId="74b3af6e-27a5-41b1-8329-d5995b80b242" providerId="ADAL" clId="{828253A5-499F-4D48-B32E-9307DCE7597E}" dt="2024-02-02T09:01:10.794" v="49" actId="207"/>
          <ac:spMkLst>
            <pc:docMk/>
            <pc:sldMk cId="666654154" sldId="283"/>
            <ac:spMk id="3" creationId="{00000000-0000-0000-0000-000000000000}"/>
          </ac:spMkLst>
        </pc:spChg>
        <pc:spChg chg="mod">
          <ac:chgData name="Calvo Renard" userId="74b3af6e-27a5-41b1-8329-d5995b80b242" providerId="ADAL" clId="{828253A5-499F-4D48-B32E-9307DCE7597E}" dt="2024-02-02T09:28:49.929" v="97" actId="1076"/>
          <ac:spMkLst>
            <pc:docMk/>
            <pc:sldMk cId="666654154" sldId="283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828253A5-499F-4D48-B32E-9307DCE7597E}" dt="2024-02-02T09:02:50.002" v="69" actId="478"/>
          <ac:graphicFrameMkLst>
            <pc:docMk/>
            <pc:sldMk cId="666654154" sldId="283"/>
            <ac:graphicFrameMk id="4" creationId="{00000000-0000-0000-0000-000000000000}"/>
          </ac:graphicFrameMkLst>
        </pc:graphicFrameChg>
        <pc:graphicFrameChg chg="mod modGraphic">
          <ac:chgData name="Calvo Renard" userId="74b3af6e-27a5-41b1-8329-d5995b80b242" providerId="ADAL" clId="{828253A5-499F-4D48-B32E-9307DCE7597E}" dt="2024-02-02T11:10:08.147" v="283" actId="20577"/>
          <ac:graphicFrameMkLst>
            <pc:docMk/>
            <pc:sldMk cId="666654154" sldId="283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828253A5-499F-4D48-B32E-9307DCE7597E}" dt="2024-02-02T09:02:42.488" v="66" actId="478"/>
          <ac:picMkLst>
            <pc:docMk/>
            <pc:sldMk cId="666654154" sldId="283"/>
            <ac:picMk id="6" creationId="{00000000-0000-0000-0000-000000000000}"/>
          </ac:picMkLst>
        </pc:picChg>
        <pc:picChg chg="del">
          <ac:chgData name="Calvo Renard" userId="74b3af6e-27a5-41b1-8329-d5995b80b242" providerId="ADAL" clId="{828253A5-499F-4D48-B32E-9307DCE7597E}" dt="2024-02-02T09:02:42.488" v="66" actId="478"/>
          <ac:picMkLst>
            <pc:docMk/>
            <pc:sldMk cId="666654154" sldId="283"/>
            <ac:picMk id="7" creationId="{00000000-0000-0000-0000-000000000000}"/>
          </ac:picMkLst>
        </pc:picChg>
      </pc:sldChg>
      <pc:sldChg chg="delSp modSp add mod">
        <pc:chgData name="Calvo Renard" userId="74b3af6e-27a5-41b1-8329-d5995b80b242" providerId="ADAL" clId="{828253A5-499F-4D48-B32E-9307DCE7597E}" dt="2024-02-02T16:34:40.388" v="286" actId="20577"/>
        <pc:sldMkLst>
          <pc:docMk/>
          <pc:sldMk cId="2485780707" sldId="284"/>
        </pc:sldMkLst>
        <pc:spChg chg="mod">
          <ac:chgData name="Calvo Renard" userId="74b3af6e-27a5-41b1-8329-d5995b80b242" providerId="ADAL" clId="{828253A5-499F-4D48-B32E-9307DCE7597E}" dt="2024-02-02T16:33:08.768" v="284" actId="5793"/>
          <ac:spMkLst>
            <pc:docMk/>
            <pc:sldMk cId="2485780707" sldId="284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828253A5-499F-4D48-B32E-9307DCE7597E}" dt="2024-02-02T16:34:40.388" v="286" actId="20577"/>
          <ac:graphicFrameMkLst>
            <pc:docMk/>
            <pc:sldMk cId="2485780707" sldId="284"/>
            <ac:graphicFrameMk id="4" creationId="{00000000-0000-0000-0000-000000000000}"/>
          </ac:graphicFrameMkLst>
        </pc:graphicFrameChg>
        <pc:graphicFrameChg chg="del">
          <ac:chgData name="Calvo Renard" userId="74b3af6e-27a5-41b1-8329-d5995b80b242" providerId="ADAL" clId="{828253A5-499F-4D48-B32E-9307DCE7597E}" dt="2024-02-02T09:03:02.625" v="72" actId="478"/>
          <ac:graphicFrameMkLst>
            <pc:docMk/>
            <pc:sldMk cId="2485780707" sldId="284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828253A5-499F-4D48-B32E-9307DCE7597E}" dt="2024-02-02T09:02:52.846" v="70" actId="478"/>
          <ac:picMkLst>
            <pc:docMk/>
            <pc:sldMk cId="2485780707" sldId="284"/>
            <ac:picMk id="2" creationId="{00000000-0000-0000-0000-000000000000}"/>
          </ac:picMkLst>
        </pc:picChg>
        <pc:picChg chg="mod">
          <ac:chgData name="Calvo Renard" userId="74b3af6e-27a5-41b1-8329-d5995b80b242" providerId="ADAL" clId="{828253A5-499F-4D48-B32E-9307DCE7597E}" dt="2024-02-02T09:03:10.594" v="75" actId="14100"/>
          <ac:picMkLst>
            <pc:docMk/>
            <pc:sldMk cId="2485780707" sldId="284"/>
            <ac:picMk id="6" creationId="{00000000-0000-0000-0000-000000000000}"/>
          </ac:picMkLst>
        </pc:picChg>
        <pc:picChg chg="mod">
          <ac:chgData name="Calvo Renard" userId="74b3af6e-27a5-41b1-8329-d5995b80b242" providerId="ADAL" clId="{828253A5-499F-4D48-B32E-9307DCE7597E}" dt="2024-02-02T09:03:12.738" v="76" actId="14100"/>
          <ac:picMkLst>
            <pc:docMk/>
            <pc:sldMk cId="2485780707" sldId="284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9AF1-01A4-4DB9-8F8A-C519BCA82504}" type="datetimeFigureOut">
              <a:rPr lang="it-IT" smtClean="0"/>
              <a:t>02/02/2024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5261-6934-467A-A941-1B3546F46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Formazione 	</a:t>
            </a:r>
            <a:r>
              <a:rPr lang="it-IT" sz="1800" b="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inteso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come attività di tutoraggio interno ed esterno alla propria scuola e conoscenza/approfondimento delle tematiche proposte;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800" dirty="0"/>
              <a:t>		È obbligatorio effettuare almeno un’azione di tutoraggio interno (FORMAZIONE), nonché produrre documentazione che attesti tale attività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Comunicazione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	volto alla sensibilizzazione, coinvolgimento e responsabilizzazione della comunità scolastica e studenti della propria scuola e/o studenti esterni;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Le attività dovranno essere volte a pubblicizzare e diffondere su "larga scala" iniziative e comportamenti virtuosi usando messaggi/fotografie/video di grande impatto,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e volti a coinvolgere il maggior numero di persone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Azioni Concrete	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definizione ed attivazione di azioni di mitigazione e adattamento volte alla riduzione dei consumi energetici e delle emissioni ambientali di CO</a:t>
            </a:r>
            <a:r>
              <a:rPr lang="it-IT" sz="1800" baseline="-250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del proprio istituto.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Dovranno essere ben specifiche le settimane prese a riferimento (dovranno essere dello stesso mese di quella di riferimento, condizioni meteo-climatiche simili), le attività effettuate in ogni settimana, il risparmio % 		in termini di CO2.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5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37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Presentazione 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delle Attività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CasellaDiTesto 1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4A8832"/>
                </a:solidFill>
                <a:latin typeface="Calibri"/>
              </a:rPr>
              <a:t>2023/2024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8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580" b="0" strike="noStrike" spc="-1">
              <a:solidFill>
                <a:srgbClr val="219CCF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data 3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3950" b="1" strike="noStrike" spc="-1">
                <a:solidFill>
                  <a:srgbClr val="EF8903"/>
                </a:solidFill>
                <a:latin typeface="Calibri"/>
              </a:rPr>
              <a:t>Modifica gli stili del testo dello schema</a:t>
            </a:r>
            <a:endParaRPr lang="en-US" sz="395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2400" b="1" strike="noStrike" spc="-1">
                <a:solidFill>
                  <a:srgbClr val="3465A8"/>
                </a:solidFill>
                <a:latin typeface="Calibri Light"/>
              </a:rPr>
              <a:t>MODIFICA GLI STILI DEL TESTO DELLO SCHEMA</a:t>
            </a:r>
            <a:endParaRPr lang="en-US" sz="2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1320" b="0" strike="noStrike" spc="-1">
                <a:solidFill>
                  <a:srgbClr val="2F424F"/>
                </a:solidFill>
                <a:latin typeface="Calibri Light"/>
              </a:rPr>
              <a:t>Modifica gli stili del testo dello schema</a:t>
            </a:r>
            <a:endParaRPr lang="en-US" sz="132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260" b="1" strike="noStrike" spc="-1">
                <a:solidFill>
                  <a:srgbClr val="EF8903"/>
                </a:solidFill>
                <a:latin typeface="Calibri Light"/>
              </a:rPr>
              <a:t>Grazie per l’attenzione</a:t>
            </a:r>
            <a:endParaRPr lang="en-US" sz="526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rgbClr val="EF8903"/>
                </a:solidFill>
                <a:latin typeface="Calibri"/>
              </a:rPr>
              <a:t>Presentazione delle Attività</a:t>
            </a:r>
            <a:endParaRPr lang="en-US" sz="5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Segnaposto testo 25"/>
          <p:cNvSpPr/>
          <p:nvPr/>
        </p:nvSpPr>
        <p:spPr>
          <a:xfrm>
            <a:off x="915480" y="4323960"/>
            <a:ext cx="6899400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I.T.I.S. Plank</a:t>
            </a: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3465A8"/>
                </a:solidFill>
                <a:latin typeface="Calibri"/>
              </a:rPr>
              <a:t>Via Franchini, 1 – </a:t>
            </a:r>
            <a:r>
              <a:rPr lang="it-IT" b="1" spc="-1" dirty="0">
                <a:solidFill>
                  <a:srgbClr val="3465A8"/>
                </a:solidFill>
                <a:latin typeface="Calibri"/>
              </a:rPr>
              <a:t>Villorba</a:t>
            </a:r>
            <a:r>
              <a:rPr lang="it-IT" sz="1800" b="1" strike="noStrike" spc="-1" dirty="0">
                <a:solidFill>
                  <a:srgbClr val="3465A8"/>
                </a:solidFill>
                <a:latin typeface="Calibri"/>
              </a:rPr>
              <a:t> (TV)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2" name="Connettore diritto 6"/>
          <p:cNvCxnSpPr/>
          <p:nvPr/>
        </p:nvCxnSpPr>
        <p:spPr>
          <a:xfrm flipV="1">
            <a:off x="1052640" y="5630400"/>
            <a:ext cx="3835440" cy="7560"/>
          </a:xfrm>
          <a:prstGeom prst="straightConnector1">
            <a:avLst/>
          </a:prstGeom>
          <a:ln w="6345">
            <a:solidFill>
              <a:srgbClr val="4472C4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80959" y="942366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158730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59884" y="10174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La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 descr="Immagine che contiene testo, computer, schermata, macchina&#10;&#10;Descrizione generata automaticamente">
            <a:extLst>
              <a:ext uri="{FF2B5EF4-FFF2-40B4-BE49-F238E27FC236}">
                <a16:creationId xmlns:a16="http://schemas.microsoft.com/office/drawing/2014/main" id="{E9D8EDD6-F625-56BE-334C-044A9DB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5" y="4114964"/>
            <a:ext cx="7560899" cy="2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894119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CB10F1-F98D-0606-F06A-784FCBDB7D10}"/>
              </a:ext>
            </a:extLst>
          </p:cNvPr>
          <p:cNvSpPr/>
          <p:nvPr/>
        </p:nvSpPr>
        <p:spPr>
          <a:xfrm>
            <a:off x="1107600" y="1380228"/>
            <a:ext cx="801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E743DE5-2118-23E3-52DE-4B23066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4965"/>
              </p:ext>
            </p:extLst>
          </p:nvPr>
        </p:nvGraphicFramePr>
        <p:xfrm>
          <a:off x="228599" y="2457446"/>
          <a:ext cx="10010273" cy="395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74">
                  <a:extLst>
                    <a:ext uri="{9D8B030D-6E8A-4147-A177-3AD203B41FA5}">
                      <a16:colId xmlns:a16="http://schemas.microsoft.com/office/drawing/2014/main" val="2543588051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60833006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3453620866"/>
                    </a:ext>
                  </a:extLst>
                </a:gridCol>
                <a:gridCol w="745992">
                  <a:extLst>
                    <a:ext uri="{9D8B030D-6E8A-4147-A177-3AD203B41FA5}">
                      <a16:colId xmlns:a16="http://schemas.microsoft.com/office/drawing/2014/main" val="812657959"/>
                    </a:ext>
                  </a:extLst>
                </a:gridCol>
                <a:gridCol w="757955">
                  <a:extLst>
                    <a:ext uri="{9D8B030D-6E8A-4147-A177-3AD203B41FA5}">
                      <a16:colId xmlns:a16="http://schemas.microsoft.com/office/drawing/2014/main" val="3833231617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271454488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70290842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1484446143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15411620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70430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41597865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PC+MONITOR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0,161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24.099,77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96050689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TV/ MONITOR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35.251,20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139314277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SPLIT CLIMATIZZAZIONE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7.776,00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397855070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24.889,03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4145667293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EMERGENZA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1.723,68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80935202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3.356,64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799707049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IMPIANTO AUDIO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AULA MAGNA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453,60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0889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94E641-F3E9-AAC5-E5F3-D34277E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04251"/>
              </p:ext>
            </p:extLst>
          </p:nvPr>
        </p:nvGraphicFramePr>
        <p:xfrm>
          <a:off x="388896" y="1156247"/>
          <a:ext cx="9914020" cy="506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78">
                  <a:extLst>
                    <a:ext uri="{9D8B030D-6E8A-4147-A177-3AD203B41FA5}">
                      <a16:colId xmlns:a16="http://schemas.microsoft.com/office/drawing/2014/main" val="167062091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1311932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9068288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7438897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175339467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57583713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388563760"/>
                    </a:ext>
                  </a:extLst>
                </a:gridCol>
                <a:gridCol w="1966565">
                  <a:extLst>
                    <a:ext uri="{9D8B030D-6E8A-4147-A177-3AD203B41FA5}">
                      <a16:colId xmlns:a16="http://schemas.microsoft.com/office/drawing/2014/main" val="2329676688"/>
                    </a:ext>
                  </a:extLst>
                </a:gridCol>
                <a:gridCol w="802865">
                  <a:extLst>
                    <a:ext uri="{9D8B030D-6E8A-4147-A177-3AD203B41FA5}">
                      <a16:colId xmlns:a16="http://schemas.microsoft.com/office/drawing/2014/main" val="1166226780"/>
                    </a:ext>
                  </a:extLst>
                </a:gridCol>
              </a:tblGrid>
              <a:tr h="2854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LABORATORI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18932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STAMPANTE A GETTO D'INCHIOSTRO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3.628,80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77954663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7.938,00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42405974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TV/ MONITOR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3.175,20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51258257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PC+MONITOR  (500+100)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0,600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224.078,40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042397357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14.451,70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99972944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LUCI EMERGENZA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1.156,68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64544426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498,96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35988472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MOTORI TRIFASE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9.072,00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023705341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1.512,00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671060635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SPETTO FOTOMETRO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3.024,00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030869120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AERATORE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396131527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WI-FI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PALESTRA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241,92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37710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2" y="2347601"/>
            <a:ext cx="8988183" cy="389769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D058A7-7AB1-1F69-A794-0AF0826E338E}"/>
              </a:ext>
            </a:extLst>
          </p:cNvPr>
          <p:cNvSpPr/>
          <p:nvPr/>
        </p:nvSpPr>
        <p:spPr>
          <a:xfrm>
            <a:off x="1107600" y="1741176"/>
            <a:ext cx="801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8858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EPIC LIFE 2.0 – IL GIOCO DELL’ENERGIA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uno dei punteggi EXTRA bonus dell’ XI edizione.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31-05-2024.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0469" y="5094015"/>
            <a:ext cx="678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dell’ undicesima edizione della GSC, "EPIC LIFE, il gioco dell'energia" sarà composto da tre livelli: la "casa", la "città", "scuola".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16 febbraio.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2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338AA7-65ED-1AD7-EFA1-10C25FA3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1400696"/>
            <a:ext cx="3313460" cy="1939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D7624B-F4A0-5406-C7A8-56F591776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3296683"/>
            <a:ext cx="3313460" cy="1803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34103D-D318-AE12-975A-E984CA06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5" y="5117808"/>
            <a:ext cx="3313460" cy="1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034377" y="985938"/>
            <a:ext cx="4114800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Seguiteci sui Social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Facebook e Instagram andrà utilizzato il seguente hashtag:    #GreenSchoolsTreviso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Grazie</a:t>
            </a:r>
            <a:r>
              <a:rPr lang="en-US" sz="5260" b="1" strike="noStrike" spc="-1" dirty="0">
                <a:solidFill>
                  <a:srgbClr val="EF8903"/>
                </a:solidFill>
                <a:latin typeface="Calibri Light"/>
              </a:rPr>
              <a:t> per </a:t>
            </a: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l’attenzione</a:t>
            </a:r>
            <a:endParaRPr lang="en-US" sz="5260" b="1" strike="noStrike" spc="-1" dirty="0">
              <a:solidFill>
                <a:srgbClr val="EF8903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Presentazione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delle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Attività</a:t>
            </a:r>
            <a:endParaRPr lang="en-US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401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32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5" name="Immagine 4"/>
          <p:cNvPicPr/>
          <p:nvPr/>
        </p:nvPicPr>
        <p:blipFill>
          <a:blip r:embed="rId2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9EC5652-2EAF-688E-F3F3-BC7CACA51328}"/>
              </a:ext>
            </a:extLst>
          </p:cNvPr>
          <p:cNvSpPr txBox="1">
            <a:spLocks/>
          </p:cNvSpPr>
          <p:nvPr/>
        </p:nvSpPr>
        <p:spPr>
          <a:xfrm>
            <a:off x="958948" y="3553917"/>
            <a:ext cx="8901670" cy="226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A1) Global Service Manutentivo: composizione raggruppamento temporaneo imprese 	e organigramma struttura organizzativa;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A2) Interventi di Riqualifica Tecnologica;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A3) Green Schools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Competition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: ambiti e tematiche;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A4) I custodi energetici e lo smart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A5) Visualizzazione dei consumi sul sito «Green School»;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A6) Energia convenzionale.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549787" y="1178938"/>
            <a:ext cx="9584213" cy="6064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A1 - </a:t>
            </a:r>
            <a:r>
              <a:rPr lang="it-IT" sz="2400" dirty="0">
                <a:solidFill>
                  <a:srgbClr val="3465A8"/>
                </a:solidFill>
                <a:latin typeface="+mj-lt"/>
              </a:rPr>
              <a:t>Composizione Raggruppamento Temporaneo d’Imprese (RTI)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0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080009" y="5270711"/>
            <a:ext cx="252377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389785" y="5278116"/>
            <a:ext cx="26398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6820029" y="5278116"/>
            <a:ext cx="275616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924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A1 – Organigramma Struttura Organizzativa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02505" y="1530619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730167" y="95236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73062"/>
              </p:ext>
            </p:extLst>
          </p:nvPr>
        </p:nvGraphicFramePr>
        <p:xfrm>
          <a:off x="730167" y="4033347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717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09349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02796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VL005_10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ITIS Planck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Via Roma (Via Franchini), 6 - Lancenigo di Villorba (TV)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IT001E04185105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235.099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126.955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108.144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it-IT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441605" y="2057415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RIQUALIFICAZIONE SISTEMA</a:t>
            </a:r>
          </a:p>
          <a:p>
            <a:r>
              <a:rPr lang="it-IT" b="1" dirty="0">
                <a:solidFill>
                  <a:srgbClr val="0070C0"/>
                </a:solidFill>
              </a:rPr>
              <a:t>D’ILLUMINAZIONE</a:t>
            </a:r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6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730167" y="95236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71" y="1590096"/>
            <a:ext cx="2443777" cy="18509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36" y="1701353"/>
            <a:ext cx="1384034" cy="137268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528424" y="1919368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SOSTITUZIONE DEI GRUPPI TERMICI </a:t>
            </a: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1723"/>
              </p:ext>
            </p:extLst>
          </p:nvPr>
        </p:nvGraphicFramePr>
        <p:xfrm>
          <a:off x="649228" y="4118643"/>
          <a:ext cx="9393356" cy="1372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265">
                  <a:extLst>
                    <a:ext uri="{9D8B030D-6E8A-4147-A177-3AD203B41FA5}">
                      <a16:colId xmlns:a16="http://schemas.microsoft.com/office/drawing/2014/main" val="2136455556"/>
                    </a:ext>
                  </a:extLst>
                </a:gridCol>
                <a:gridCol w="1161809">
                  <a:extLst>
                    <a:ext uri="{9D8B030D-6E8A-4147-A177-3AD203B41FA5}">
                      <a16:colId xmlns:a16="http://schemas.microsoft.com/office/drawing/2014/main" val="4275521644"/>
                    </a:ext>
                  </a:extLst>
                </a:gridCol>
                <a:gridCol w="2212382">
                  <a:extLst>
                    <a:ext uri="{9D8B030D-6E8A-4147-A177-3AD203B41FA5}">
                      <a16:colId xmlns:a16="http://schemas.microsoft.com/office/drawing/2014/main" val="1976548013"/>
                    </a:ext>
                  </a:extLst>
                </a:gridCol>
                <a:gridCol w="1146442">
                  <a:extLst>
                    <a:ext uri="{9D8B030D-6E8A-4147-A177-3AD203B41FA5}">
                      <a16:colId xmlns:a16="http://schemas.microsoft.com/office/drawing/2014/main" val="1707587846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17275367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36034328"/>
                    </a:ext>
                  </a:extLst>
                </a:gridCol>
                <a:gridCol w="938464">
                  <a:extLst>
                    <a:ext uri="{9D8B030D-6E8A-4147-A177-3AD203B41FA5}">
                      <a16:colId xmlns:a16="http://schemas.microsoft.com/office/drawing/2014/main" val="1228917370"/>
                    </a:ext>
                  </a:extLst>
                </a:gridCol>
                <a:gridCol w="742173">
                  <a:extLst>
                    <a:ext uri="{9D8B030D-6E8A-4147-A177-3AD203B41FA5}">
                      <a16:colId xmlns:a16="http://schemas.microsoft.com/office/drawing/2014/main" val="1572619636"/>
                    </a:ext>
                  </a:extLst>
                </a:gridCol>
              </a:tblGrid>
              <a:tr h="903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PDR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ott. ’21 – apr. ‘22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(mc)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 ott. ’22 – apr. ‘23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(mc)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(mc)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2382"/>
                  </a:ext>
                </a:extLst>
              </a:tr>
              <a:tr h="4690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VL005_10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ITIS </a:t>
                      </a:r>
                      <a:r>
                        <a:rPr lang="it-IT" sz="1000" u="none" strike="noStrike" dirty="0" err="1">
                          <a:effectLst/>
                        </a:rPr>
                        <a:t>Planck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Via Roma (Via Franchini), 6 - Lancenigo di Villorba (TV)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15350072800002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77.787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36.885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23.866 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53%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780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78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02FEFFA-EE8B-31D4-3BCD-0894775BCD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5B41623-496D-E33B-D118-D044FD67BB29}"/>
              </a:ext>
            </a:extLst>
          </p:cNvPr>
          <p:cNvSpPr txBox="1">
            <a:spLocks/>
          </p:cNvSpPr>
          <p:nvPr/>
        </p:nvSpPr>
        <p:spPr>
          <a:xfrm>
            <a:off x="700640" y="2988000"/>
            <a:ext cx="8734626" cy="60664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3465A8"/>
                </a:solidFill>
                <a:latin typeface="+mj-lt"/>
              </a:rPr>
              <a:t>A3 - Scelta Ambiti e </a:t>
            </a:r>
            <a:r>
              <a:rPr lang="pt-BR" sz="2400" dirty="0">
                <a:solidFill>
                  <a:srgbClr val="3465A8"/>
                </a:solidFill>
                <a:latin typeface="Calibri (Titoli)"/>
              </a:rPr>
              <a:t>Tematiche</a:t>
            </a:r>
            <a:endParaRPr lang="it-IT" sz="2400" dirty="0">
              <a:solidFill>
                <a:srgbClr val="3465A8"/>
              </a:solidFill>
              <a:latin typeface="Calibri (Titoli)"/>
            </a:endParaRP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0BE1F8A5-223F-48E6-57D4-4E8B1F43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1390"/>
              </p:ext>
            </p:extLst>
          </p:nvPr>
        </p:nvGraphicFramePr>
        <p:xfrm>
          <a:off x="700640" y="3779837"/>
          <a:ext cx="4186390" cy="2239420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2925417">
                  <a:extLst>
                    <a:ext uri="{9D8B030D-6E8A-4147-A177-3AD203B41FA5}">
                      <a16:colId xmlns:a16="http://schemas.microsoft.com/office/drawing/2014/main" val="1980228738"/>
                    </a:ext>
                  </a:extLst>
                </a:gridCol>
                <a:gridCol w="1260973">
                  <a:extLst>
                    <a:ext uri="{9D8B030D-6E8A-4147-A177-3AD203B41FA5}">
                      <a16:colId xmlns:a16="http://schemas.microsoft.com/office/drawing/2014/main" val="3841936970"/>
                    </a:ext>
                  </a:extLst>
                </a:gridCol>
              </a:tblGrid>
              <a:tr h="504394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AMBITI di concorso per le quali si partecipa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</a:endParaRPr>
                    </a:p>
                  </a:txBody>
                  <a:tcPr marL="7139" marR="7139" marT="7139" marB="7139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7754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1- Concorso formazione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46968285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2 - Concorso comunicazione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2599913999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3 - Concorso azioni concrete 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37193738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350A2F1-DE85-1CB4-05CD-7F12E9E6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2469"/>
              </p:ext>
            </p:extLst>
          </p:nvPr>
        </p:nvGraphicFramePr>
        <p:xfrm>
          <a:off x="5804783" y="3779839"/>
          <a:ext cx="4186390" cy="2239418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3848413">
                  <a:extLst>
                    <a:ext uri="{9D8B030D-6E8A-4147-A177-3AD203B41FA5}">
                      <a16:colId xmlns:a16="http://schemas.microsoft.com/office/drawing/2014/main" val="226703718"/>
                    </a:ext>
                  </a:extLst>
                </a:gridCol>
                <a:gridCol w="337977">
                  <a:extLst>
                    <a:ext uri="{9D8B030D-6E8A-4147-A177-3AD203B41FA5}">
                      <a16:colId xmlns:a16="http://schemas.microsoft.com/office/drawing/2014/main" val="1630178491"/>
                    </a:ext>
                  </a:extLst>
                </a:gridCol>
              </a:tblGrid>
              <a:tr h="488876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chemeClr val="bg1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Tematiche affrontate</a:t>
                      </a:r>
                    </a:p>
                  </a:txBody>
                  <a:tcPr marL="7139" marR="7139" marT="7139" marB="7139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1012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7795" marR="0" lvl="0" indent="-1591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Energia elettrica e termica e Risparmio energetico</a:t>
                      </a:r>
                      <a:endParaRPr lang="it-IT" sz="1200" dirty="0"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31542634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marR="0" lvl="0" indent="0" algn="just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ea typeface="Calibri" pitchFamily="34"/>
                          <a:cs typeface="Times New Roman" pitchFamily="18"/>
                        </a:rPr>
                        <a:t>Mobilità Sostenibile</a:t>
                      </a: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lvl="0" indent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71448338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lvl="0" indent="0" algn="just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Riduzione dei Rifiuti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1336287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6214" marR="0" lvl="0" indent="0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Acqua e Risparmio Idrico 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92687197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B7A3F56-AFD6-526E-AA74-FD585120ED31}"/>
              </a:ext>
            </a:extLst>
          </p:cNvPr>
          <p:cNvSpPr/>
          <p:nvPr/>
        </p:nvSpPr>
        <p:spPr>
          <a:xfrm flipV="1">
            <a:off x="4383996" y="4457578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92746A-4863-603D-36AF-5D3ABDB130CC}"/>
              </a:ext>
            </a:extLst>
          </p:cNvPr>
          <p:cNvSpPr/>
          <p:nvPr/>
        </p:nvSpPr>
        <p:spPr>
          <a:xfrm flipV="1">
            <a:off x="9591616" y="4351241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F6219D-17AA-A535-F490-36AB35D0346B}"/>
              </a:ext>
            </a:extLst>
          </p:cNvPr>
          <p:cNvSpPr/>
          <p:nvPr/>
        </p:nvSpPr>
        <p:spPr>
          <a:xfrm flipV="1">
            <a:off x="4383996" y="5573792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E5769B-5F4E-3B02-F769-6A4077AA8E07}"/>
              </a:ext>
            </a:extLst>
          </p:cNvPr>
          <p:cNvSpPr/>
          <p:nvPr/>
        </p:nvSpPr>
        <p:spPr>
          <a:xfrm flipV="1">
            <a:off x="4388782" y="5046343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498DA-EA77-3E30-378B-71297225D54C}"/>
              </a:ext>
            </a:extLst>
          </p:cNvPr>
          <p:cNvSpPr/>
          <p:nvPr/>
        </p:nvSpPr>
        <p:spPr>
          <a:xfrm flipV="1">
            <a:off x="9591615" y="4793210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AB0245-F945-BCAC-8B06-FB6D2B9BAC60}"/>
              </a:ext>
            </a:extLst>
          </p:cNvPr>
          <p:cNvSpPr/>
          <p:nvPr/>
        </p:nvSpPr>
        <p:spPr>
          <a:xfrm flipV="1">
            <a:off x="9591615" y="5258276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4AEEE-F3A8-BA2B-6125-D11413357B88}"/>
              </a:ext>
            </a:extLst>
          </p:cNvPr>
          <p:cNvSpPr/>
          <p:nvPr/>
        </p:nvSpPr>
        <p:spPr>
          <a:xfrm flipV="1">
            <a:off x="9578138" y="5700245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21641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70338" y="1836341"/>
            <a:ext cx="7032743" cy="20749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XMETER: </a:t>
            </a:r>
            <a:endParaRPr lang="it-IT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3"/>
          <a:srcRect l="9405" b="10864"/>
          <a:stretch/>
        </p:blipFill>
        <p:spPr>
          <a:xfrm>
            <a:off x="2347132" y="3310603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12494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  <a:cs typeface="Calibri" panose="020F0502020204030204" pitchFamily="34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QUANTOMETRO:</a:t>
            </a:r>
            <a:endParaRPr lang="it-IT" sz="2000" dirty="0">
              <a:solidFill>
                <a:srgbClr val="2F4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1"/>
          <p:cNvPicPr/>
          <p:nvPr/>
        </p:nvPicPr>
        <p:blipFill>
          <a:blip r:embed="rId3"/>
          <a:srcRect b="50002"/>
          <a:stretch/>
        </p:blipFill>
        <p:spPr>
          <a:xfrm>
            <a:off x="3611821" y="3779837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misuratore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aeriforme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predefinito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dall’impianto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termico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spc="-1" dirty="0">
              <a:solidFill>
                <a:srgbClr val="7E93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1636</Words>
  <Application>Microsoft Office PowerPoint</Application>
  <PresentationFormat>Personalizzato</PresentationFormat>
  <Paragraphs>347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Branding Light</vt:lpstr>
      <vt:lpstr>Calibri</vt:lpstr>
      <vt:lpstr>Calibri (Titoli)</vt:lpstr>
      <vt:lpstr>Calibri Light</vt:lpstr>
      <vt:lpstr>Titillium</vt:lpstr>
      <vt:lpstr>Titillium Lt</vt:lpstr>
      <vt:lpstr>Trebuchet MS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Ivan Ricci</dc:creator>
  <dc:description/>
  <cp:lastModifiedBy>Calvo Renard</cp:lastModifiedBy>
  <cp:revision>216</cp:revision>
  <dcterms:created xsi:type="dcterms:W3CDTF">2021-03-18T09:36:40Z</dcterms:created>
  <dcterms:modified xsi:type="dcterms:W3CDTF">2024-02-02T16:43:45Z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