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57" r:id="rId5"/>
    <p:sldId id="269" r:id="rId6"/>
    <p:sldId id="270" r:id="rId7"/>
    <p:sldId id="275" r:id="rId8"/>
    <p:sldId id="281" r:id="rId9"/>
    <p:sldId id="283" r:id="rId10"/>
    <p:sldId id="259" r:id="rId11"/>
    <p:sldId id="271" r:id="rId12"/>
    <p:sldId id="272" r:id="rId13"/>
    <p:sldId id="277" r:id="rId14"/>
    <p:sldId id="273" r:id="rId15"/>
    <p:sldId id="278" r:id="rId16"/>
    <p:sldId id="279" r:id="rId17"/>
    <p:sldId id="282" r:id="rId18"/>
    <p:sldId id="280" r:id="rId19"/>
    <p:sldId id="276" r:id="rId20"/>
    <p:sldId id="268" r:id="rId21"/>
    <p:sldId id="258" r:id="rId22"/>
  </p:sldIdLst>
  <p:sldSz cx="10691813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1F8B60-2EC4-701F-DDA1-64F7409C66E3}" name="Calvo Renard" initials="CR" userId="S::rcalvo@manutencoop.it::74b3af6e-27a5-41b1-8329-d5995b80b2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A8"/>
    <a:srgbClr val="2B2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21" autoAdjust="0"/>
  </p:normalViewPr>
  <p:slideViewPr>
    <p:cSldViewPr snapToGrid="0">
      <p:cViewPr varScale="1">
        <p:scale>
          <a:sx n="80" d="100"/>
          <a:sy n="80" d="100"/>
        </p:scale>
        <p:origin x="21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vo Renard" userId="74b3af6e-27a5-41b1-8329-d5995b80b242" providerId="ADAL" clId="{5704B2BC-C20C-4B57-AEC3-4A1B377B4DA5}"/>
    <pc:docChg chg="undo custSel addSld delSld modSld sldOrd">
      <pc:chgData name="Calvo Renard" userId="74b3af6e-27a5-41b1-8329-d5995b80b242" providerId="ADAL" clId="{5704B2BC-C20C-4B57-AEC3-4A1B377B4DA5}" dt="2024-01-29T14:59:23.041" v="1279" actId="2161"/>
      <pc:docMkLst>
        <pc:docMk/>
      </pc:docMkLst>
      <pc:sldChg chg="modSp mod addCm delCm">
        <pc:chgData name="Calvo Renard" userId="74b3af6e-27a5-41b1-8329-d5995b80b242" providerId="ADAL" clId="{5704B2BC-C20C-4B57-AEC3-4A1B377B4DA5}" dt="2024-01-26T22:22:28.176" v="322"/>
        <pc:sldMkLst>
          <pc:docMk/>
          <pc:sldMk cId="0" sldId="256"/>
        </pc:sldMkLst>
        <pc:spChg chg="mod">
          <ac:chgData name="Calvo Renard" userId="74b3af6e-27a5-41b1-8329-d5995b80b242" providerId="ADAL" clId="{5704B2BC-C20C-4B57-AEC3-4A1B377B4DA5}" dt="2024-01-26T15:42:40.879" v="222" actId="6549"/>
          <ac:spMkLst>
            <pc:docMk/>
            <pc:sldMk cId="0" sldId="256"/>
            <ac:spMk id="121" creationId="{00000000-0000-0000-0000-000000000000}"/>
          </ac:spMkLst>
        </pc:spChg>
      </pc:sldChg>
      <pc:sldChg chg="addSp modSp add del mod">
        <pc:chgData name="Calvo Renard" userId="74b3af6e-27a5-41b1-8329-d5995b80b242" providerId="ADAL" clId="{5704B2BC-C20C-4B57-AEC3-4A1B377B4DA5}" dt="2024-01-29T11:40:30.748" v="1114" actId="20577"/>
        <pc:sldMkLst>
          <pc:docMk/>
          <pc:sldMk cId="0" sldId="257"/>
        </pc:sldMkLst>
        <pc:spChg chg="add mod">
          <ac:chgData name="Calvo Renard" userId="74b3af6e-27a5-41b1-8329-d5995b80b242" providerId="ADAL" clId="{5704B2BC-C20C-4B57-AEC3-4A1B377B4DA5}" dt="2024-01-29T11:40:30.748" v="1114" actId="20577"/>
          <ac:spMkLst>
            <pc:docMk/>
            <pc:sldMk cId="0" sldId="257"/>
            <ac:spMk id="5" creationId="{99EC5652-2EAF-688E-F3F3-BC7CACA51328}"/>
          </ac:spMkLst>
        </pc:spChg>
        <pc:spChg chg="mod">
          <ac:chgData name="Calvo Renard" userId="74b3af6e-27a5-41b1-8329-d5995b80b242" providerId="ADAL" clId="{5704B2BC-C20C-4B57-AEC3-4A1B377B4DA5}" dt="2024-01-26T15:42:58.091" v="224" actId="403"/>
          <ac:spMkLst>
            <pc:docMk/>
            <pc:sldMk cId="0" sldId="257"/>
            <ac:spMk id="123" creationId="{00000000-0000-0000-0000-000000000000}"/>
          </ac:spMkLst>
        </pc:sp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489440524" sldId="259"/>
        </pc:sldMkLst>
        <pc:spChg chg="del">
          <ac:chgData name="Calvo Renard" userId="74b3af6e-27a5-41b1-8329-d5995b80b242" providerId="ADAL" clId="{5704B2BC-C20C-4B57-AEC3-4A1B377B4DA5}" dt="2024-01-26T15:24:04.595" v="88" actId="478"/>
          <ac:spMkLst>
            <pc:docMk/>
            <pc:sldMk cId="489440524" sldId="259"/>
            <ac:spMk id="5" creationId="{99EC5652-2EAF-688E-F3F3-BC7CACA51328}"/>
          </ac:spMkLst>
        </pc:spChg>
        <pc:spChg chg="add mod">
          <ac:chgData name="Calvo Renard" userId="74b3af6e-27a5-41b1-8329-d5995b80b242" providerId="ADAL" clId="{5704B2BC-C20C-4B57-AEC3-4A1B377B4DA5}" dt="2024-01-26T15:31:50.232" v="136" actId="1076"/>
          <ac:spMkLst>
            <pc:docMk/>
            <pc:sldMk cId="489440524" sldId="259"/>
            <ac:spMk id="6" creationId="{8CAA2CD8-ED4B-0141-90A2-072455AEF4A3}"/>
          </ac:spMkLst>
        </pc:spChg>
        <pc:spChg chg="add mod">
          <ac:chgData name="Calvo Renard" userId="74b3af6e-27a5-41b1-8329-d5995b80b242" providerId="ADAL" clId="{5704B2BC-C20C-4B57-AEC3-4A1B377B4DA5}" dt="2024-01-26T15:33:43.304" v="161" actId="1076"/>
          <ac:spMkLst>
            <pc:docMk/>
            <pc:sldMk cId="489440524" sldId="259"/>
            <ac:spMk id="9" creationId="{D06ACA36-16AE-CF7D-F122-4014DCA8A8D4}"/>
          </ac:spMkLst>
        </pc:spChg>
        <pc:spChg chg="add mod">
          <ac:chgData name="Calvo Renard" userId="74b3af6e-27a5-41b1-8329-d5995b80b242" providerId="ADAL" clId="{5704B2BC-C20C-4B57-AEC3-4A1B377B4DA5}" dt="2024-01-26T15:33:00.452" v="141" actId="1076"/>
          <ac:spMkLst>
            <pc:docMk/>
            <pc:sldMk cId="489440524" sldId="259"/>
            <ac:spMk id="13" creationId="{8D1F40F6-25A0-EECF-1C24-5C3FF8676A57}"/>
          </ac:spMkLst>
        </pc:spChg>
        <pc:spChg chg="add mod">
          <ac:chgData name="Calvo Renard" userId="74b3af6e-27a5-41b1-8329-d5995b80b242" providerId="ADAL" clId="{5704B2BC-C20C-4B57-AEC3-4A1B377B4DA5}" dt="2024-01-26T15:32:07.569" v="139" actId="1076"/>
          <ac:spMkLst>
            <pc:docMk/>
            <pc:sldMk cId="489440524" sldId="259"/>
            <ac:spMk id="14" creationId="{CAE466EE-D716-FFC2-7A7A-85ACE64C584E}"/>
          </ac:spMkLst>
        </pc:spChg>
        <pc:spChg chg="add mod">
          <ac:chgData name="Calvo Renard" userId="74b3af6e-27a5-41b1-8329-d5995b80b242" providerId="ADAL" clId="{5704B2BC-C20C-4B57-AEC3-4A1B377B4DA5}" dt="2024-01-26T15:32:07.569" v="139" actId="1076"/>
          <ac:spMkLst>
            <pc:docMk/>
            <pc:sldMk cId="489440524" sldId="259"/>
            <ac:spMk id="15" creationId="{1C1794CD-F272-3E7F-F582-B0D33CBBA755}"/>
          </ac:spMkLst>
        </pc:spChg>
        <pc:spChg chg="add mod">
          <ac:chgData name="Calvo Renard" userId="74b3af6e-27a5-41b1-8329-d5995b80b242" providerId="ADAL" clId="{5704B2BC-C20C-4B57-AEC3-4A1B377B4DA5}" dt="2024-01-26T15:31:29.011" v="135" actId="207"/>
          <ac:spMkLst>
            <pc:docMk/>
            <pc:sldMk cId="489440524" sldId="259"/>
            <ac:spMk id="16" creationId="{771EE431-9472-B673-BC01-3E2C60EFC92D}"/>
          </ac:spMkLst>
        </pc:spChg>
        <pc:spChg chg="del mod">
          <ac:chgData name="Calvo Renard" userId="74b3af6e-27a5-41b1-8329-d5995b80b242" providerId="ADAL" clId="{5704B2BC-C20C-4B57-AEC3-4A1B377B4DA5}" dt="2024-01-26T15:24:01.828" v="87" actId="478"/>
          <ac:spMkLst>
            <pc:docMk/>
            <pc:sldMk cId="489440524" sldId="259"/>
            <ac:spMk id="123" creationId="{00000000-0000-0000-0000-000000000000}"/>
          </ac:spMkLst>
        </pc:spChg>
        <pc:picChg chg="add mod">
          <ac:chgData name="Calvo Renard" userId="74b3af6e-27a5-41b1-8329-d5995b80b242" providerId="ADAL" clId="{5704B2BC-C20C-4B57-AEC3-4A1B377B4DA5}" dt="2024-01-26T15:31:50.232" v="136" actId="1076"/>
          <ac:picMkLst>
            <pc:docMk/>
            <pc:sldMk cId="489440524" sldId="259"/>
            <ac:picMk id="7" creationId="{EBA5D843-AA41-51C4-CAA6-B0DE662A7707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0" creationId="{8B237F4E-FE24-72C2-4378-A7E356763186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1" creationId="{66561CE5-7F18-3A9B-F9EF-2E859053E450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2" creationId="{DDEE6977-FA13-498E-73A9-24B94DDE8B7D}"/>
          </ac:picMkLst>
        </pc:picChg>
        <pc:picChg chg="add del">
          <ac:chgData name="Calvo Renard" userId="74b3af6e-27a5-41b1-8329-d5995b80b242" providerId="ADAL" clId="{5704B2BC-C20C-4B57-AEC3-4A1B377B4DA5}" dt="2024-01-26T15:29:35.219" v="130" actId="478"/>
          <ac:picMkLst>
            <pc:docMk/>
            <pc:sldMk cId="489440524" sldId="259"/>
            <ac:picMk id="125" creationId="{00000000-0000-0000-0000-000000000000}"/>
          </ac:picMkLst>
        </pc:picChg>
        <pc:cxnChg chg="add del mod">
          <ac:chgData name="Calvo Renard" userId="74b3af6e-27a5-41b1-8329-d5995b80b242" providerId="ADAL" clId="{5704B2BC-C20C-4B57-AEC3-4A1B377B4DA5}" dt="2024-01-26T15:33:39.984" v="160" actId="478"/>
          <ac:cxnSpMkLst>
            <pc:docMk/>
            <pc:sldMk cId="489440524" sldId="259"/>
            <ac:cxnSpMk id="8" creationId="{73EC695E-E493-5BBC-5268-04CCCFA5E443}"/>
          </ac:cxnSpMkLst>
        </pc:cxnChg>
        <pc:cxnChg chg="add mod">
          <ac:chgData name="Calvo Renard" userId="74b3af6e-27a5-41b1-8329-d5995b80b242" providerId="ADAL" clId="{5704B2BC-C20C-4B57-AEC3-4A1B377B4DA5}" dt="2024-01-26T15:33:19.224" v="152" actId="1037"/>
          <ac:cxnSpMkLst>
            <pc:docMk/>
            <pc:sldMk cId="489440524" sldId="259"/>
            <ac:cxnSpMk id="17" creationId="{1429BB2A-FD65-BD8C-722D-2CDA98EB2B01}"/>
          </ac:cxnSpMkLst>
        </pc:cxnChg>
      </pc:sldChg>
      <pc:sldChg chg="modSp add mod ord modNotesTx">
        <pc:chgData name="Calvo Renard" userId="74b3af6e-27a5-41b1-8329-d5995b80b242" providerId="ADAL" clId="{5704B2BC-C20C-4B57-AEC3-4A1B377B4DA5}" dt="2024-01-29T09:40:19.436" v="855" actId="113"/>
        <pc:sldMkLst>
          <pc:docMk/>
          <pc:sldMk cId="3746481068" sldId="259"/>
        </pc:sldMkLst>
        <pc:spChg chg="mod">
          <ac:chgData name="Calvo Renard" userId="74b3af6e-27a5-41b1-8329-d5995b80b242" providerId="ADAL" clId="{5704B2BC-C20C-4B57-AEC3-4A1B377B4DA5}" dt="2024-01-29T09:40:19.436" v="855" actId="113"/>
          <ac:spMkLst>
            <pc:docMk/>
            <pc:sldMk cId="3746481068" sldId="259"/>
            <ac:spMk id="8" creationId="{C5B41623-496D-E33B-D118-D044FD67BB29}"/>
          </ac:spMkLst>
        </pc:spChg>
        <pc:graphicFrameChg chg="modGraphic">
          <ac:chgData name="Calvo Renard" userId="74b3af6e-27a5-41b1-8329-d5995b80b242" providerId="ADAL" clId="{5704B2BC-C20C-4B57-AEC3-4A1B377B4DA5}" dt="2024-01-26T22:14:51.980" v="317" actId="20577"/>
          <ac:graphicFrameMkLst>
            <pc:docMk/>
            <pc:sldMk cId="3746481068" sldId="259"/>
            <ac:graphicFrameMk id="9" creationId="{0BE1F8A5-223F-48E6-57D4-4E8B1F434FAF}"/>
          </ac:graphicFrameMkLst>
        </pc:graphicFrameChg>
        <pc:graphicFrameChg chg="modGraphic">
          <ac:chgData name="Calvo Renard" userId="74b3af6e-27a5-41b1-8329-d5995b80b242" providerId="ADAL" clId="{5704B2BC-C20C-4B57-AEC3-4A1B377B4DA5}" dt="2024-01-26T22:14:54.827" v="318" actId="20577"/>
          <ac:graphicFrameMkLst>
            <pc:docMk/>
            <pc:sldMk cId="3746481068" sldId="259"/>
            <ac:graphicFrameMk id="10" creationId="{4350A2F1-DE85-1CB4-05CD-7F12E9E6964B}"/>
          </ac:graphicFrameMkLst>
        </pc:graphicFrame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3327169783" sldId="260"/>
        </pc:sldMkLst>
        <pc:spChg chg="del">
          <ac:chgData name="Calvo Renard" userId="74b3af6e-27a5-41b1-8329-d5995b80b242" providerId="ADAL" clId="{5704B2BC-C20C-4B57-AEC3-4A1B377B4DA5}" dt="2024-01-26T15:34:13.040" v="164" actId="478"/>
          <ac:spMkLst>
            <pc:docMk/>
            <pc:sldMk cId="3327169783" sldId="260"/>
            <ac:spMk id="6" creationId="{8CAA2CD8-ED4B-0141-90A2-072455AEF4A3}"/>
          </ac:spMkLst>
        </pc:spChg>
        <pc:spChg chg="del">
          <ac:chgData name="Calvo Renard" userId="74b3af6e-27a5-41b1-8329-d5995b80b242" providerId="ADAL" clId="{5704B2BC-C20C-4B57-AEC3-4A1B377B4DA5}" dt="2024-01-26T15:34:16.926" v="167" actId="478"/>
          <ac:spMkLst>
            <pc:docMk/>
            <pc:sldMk cId="3327169783" sldId="260"/>
            <ac:spMk id="9" creationId="{D06ACA36-16AE-CF7D-F122-4014DCA8A8D4}"/>
          </ac:spMkLst>
        </pc:spChg>
        <pc:spChg chg="del">
          <ac:chgData name="Calvo Renard" userId="74b3af6e-27a5-41b1-8329-d5995b80b242" providerId="ADAL" clId="{5704B2BC-C20C-4B57-AEC3-4A1B377B4DA5}" dt="2024-01-26T15:34:19.118" v="170" actId="478"/>
          <ac:spMkLst>
            <pc:docMk/>
            <pc:sldMk cId="3327169783" sldId="260"/>
            <ac:spMk id="13" creationId="{8D1F40F6-25A0-EECF-1C24-5C3FF8676A57}"/>
          </ac:spMkLst>
        </pc:spChg>
        <pc:spChg chg="del mod">
          <ac:chgData name="Calvo Renard" userId="74b3af6e-27a5-41b1-8329-d5995b80b242" providerId="ADAL" clId="{5704B2BC-C20C-4B57-AEC3-4A1B377B4DA5}" dt="2024-01-26T15:34:24.238" v="174" actId="478"/>
          <ac:spMkLst>
            <pc:docMk/>
            <pc:sldMk cId="3327169783" sldId="260"/>
            <ac:spMk id="14" creationId="{CAE466EE-D716-FFC2-7A7A-85ACE64C584E}"/>
          </ac:spMkLst>
        </pc:spChg>
        <pc:spChg chg="del">
          <ac:chgData name="Calvo Renard" userId="74b3af6e-27a5-41b1-8329-d5995b80b242" providerId="ADAL" clId="{5704B2BC-C20C-4B57-AEC3-4A1B377B4DA5}" dt="2024-01-26T15:34:22.895" v="173" actId="478"/>
          <ac:spMkLst>
            <pc:docMk/>
            <pc:sldMk cId="3327169783" sldId="260"/>
            <ac:spMk id="15" creationId="{1C1794CD-F272-3E7F-F582-B0D33CBBA755}"/>
          </ac:spMkLst>
        </pc:spChg>
        <pc:spChg chg="del">
          <ac:chgData name="Calvo Renard" userId="74b3af6e-27a5-41b1-8329-d5995b80b242" providerId="ADAL" clId="{5704B2BC-C20C-4B57-AEC3-4A1B377B4DA5}" dt="2024-01-26T15:34:14.574" v="165" actId="478"/>
          <ac:spMkLst>
            <pc:docMk/>
            <pc:sldMk cId="3327169783" sldId="260"/>
            <ac:spMk id="16" creationId="{771EE431-9472-B673-BC01-3E2C60EFC92D}"/>
          </ac:spMkLst>
        </pc:spChg>
        <pc:spChg chg="add mod">
          <ac:chgData name="Calvo Renard" userId="74b3af6e-27a5-41b1-8329-d5995b80b242" providerId="ADAL" clId="{5704B2BC-C20C-4B57-AEC3-4A1B377B4DA5}" dt="2024-01-26T15:34:37.160" v="175"/>
          <ac:spMkLst>
            <pc:docMk/>
            <pc:sldMk cId="3327169783" sldId="260"/>
            <ac:spMk id="18" creationId="{CCCE1423-FDF8-C1D5-6880-78101C840A0D}"/>
          </ac:spMkLst>
        </pc:spChg>
        <pc:spChg chg="add del">
          <ac:chgData name="Calvo Renard" userId="74b3af6e-27a5-41b1-8329-d5995b80b242" providerId="ADAL" clId="{5704B2BC-C20C-4B57-AEC3-4A1B377B4DA5}" dt="2024-01-26T15:34:44.266" v="177" actId="22"/>
          <ac:spMkLst>
            <pc:docMk/>
            <pc:sldMk cId="3327169783" sldId="260"/>
            <ac:spMk id="19" creationId="{EF5359C6-2DD9-DB8A-4D62-1D20A7046E09}"/>
          </ac:spMkLst>
        </pc:spChg>
        <pc:spChg chg="add mod">
          <ac:chgData name="Calvo Renard" userId="74b3af6e-27a5-41b1-8329-d5995b80b242" providerId="ADAL" clId="{5704B2BC-C20C-4B57-AEC3-4A1B377B4DA5}" dt="2024-01-26T15:35:00.994" v="179" actId="20577"/>
          <ac:spMkLst>
            <pc:docMk/>
            <pc:sldMk cId="3327169783" sldId="260"/>
            <ac:spMk id="20" creationId="{D738A5B6-3218-56DC-48BF-10240F930849}"/>
          </ac:spMkLst>
        </pc:spChg>
        <pc:picChg chg="del">
          <ac:chgData name="Calvo Renard" userId="74b3af6e-27a5-41b1-8329-d5995b80b242" providerId="ADAL" clId="{5704B2BC-C20C-4B57-AEC3-4A1B377B4DA5}" dt="2024-01-26T15:34:12.594" v="163" actId="478"/>
          <ac:picMkLst>
            <pc:docMk/>
            <pc:sldMk cId="3327169783" sldId="260"/>
            <ac:picMk id="7" creationId="{EBA5D843-AA41-51C4-CAA6-B0DE662A7707}"/>
          </ac:picMkLst>
        </pc:picChg>
        <pc:picChg chg="del">
          <ac:chgData name="Calvo Renard" userId="74b3af6e-27a5-41b1-8329-d5995b80b242" providerId="ADAL" clId="{5704B2BC-C20C-4B57-AEC3-4A1B377B4DA5}" dt="2024-01-26T15:34:17.919" v="168" actId="478"/>
          <ac:picMkLst>
            <pc:docMk/>
            <pc:sldMk cId="3327169783" sldId="260"/>
            <ac:picMk id="10" creationId="{8B237F4E-FE24-72C2-4378-A7E356763186}"/>
          </ac:picMkLst>
        </pc:picChg>
        <pc:picChg chg="del">
          <ac:chgData name="Calvo Renard" userId="74b3af6e-27a5-41b1-8329-d5995b80b242" providerId="ADAL" clId="{5704B2BC-C20C-4B57-AEC3-4A1B377B4DA5}" dt="2024-01-26T15:34:19.630" v="171" actId="478"/>
          <ac:picMkLst>
            <pc:docMk/>
            <pc:sldMk cId="3327169783" sldId="260"/>
            <ac:picMk id="11" creationId="{66561CE5-7F18-3A9B-F9EF-2E859053E450}"/>
          </ac:picMkLst>
        </pc:picChg>
        <pc:picChg chg="del">
          <ac:chgData name="Calvo Renard" userId="74b3af6e-27a5-41b1-8329-d5995b80b242" providerId="ADAL" clId="{5704B2BC-C20C-4B57-AEC3-4A1B377B4DA5}" dt="2024-01-26T15:34:20.271" v="172" actId="478"/>
          <ac:picMkLst>
            <pc:docMk/>
            <pc:sldMk cId="3327169783" sldId="260"/>
            <ac:picMk id="12" creationId="{DDEE6977-FA13-498E-73A9-24B94DDE8B7D}"/>
          </ac:picMkLst>
        </pc:picChg>
        <pc:cxnChg chg="del">
          <ac:chgData name="Calvo Renard" userId="74b3af6e-27a5-41b1-8329-d5995b80b242" providerId="ADAL" clId="{5704B2BC-C20C-4B57-AEC3-4A1B377B4DA5}" dt="2024-01-26T15:34:16.014" v="166" actId="478"/>
          <ac:cxnSpMkLst>
            <pc:docMk/>
            <pc:sldMk cId="3327169783" sldId="260"/>
            <ac:cxnSpMk id="17" creationId="{1429BB2A-FD65-BD8C-722D-2CDA98EB2B01}"/>
          </ac:cxnSpMkLst>
        </pc:cxn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4087629333" sldId="261"/>
        </pc:sldMkLst>
        <pc:spChg chg="add del mod">
          <ac:chgData name="Calvo Renard" userId="74b3af6e-27a5-41b1-8329-d5995b80b242" providerId="ADAL" clId="{5704B2BC-C20C-4B57-AEC3-4A1B377B4DA5}" dt="2024-01-26T15:35:24.443" v="183" actId="20577"/>
          <ac:spMkLst>
            <pc:docMk/>
            <pc:sldMk cId="4087629333" sldId="261"/>
            <ac:spMk id="20" creationId="{D738A5B6-3218-56DC-48BF-10240F930849}"/>
          </ac:spMkLst>
        </pc:spChg>
      </pc:sldChg>
      <pc:sldChg chg="addSp delSp modSp add del mod chgLayout">
        <pc:chgData name="Calvo Renard" userId="74b3af6e-27a5-41b1-8329-d5995b80b242" providerId="ADAL" clId="{5704B2BC-C20C-4B57-AEC3-4A1B377B4DA5}" dt="2024-01-26T15:38:29.322" v="201" actId="47"/>
        <pc:sldMkLst>
          <pc:docMk/>
          <pc:sldMk cId="1064871059" sldId="262"/>
        </pc:sldMkLst>
        <pc:spChg chg="add mod">
          <ac:chgData name="Calvo Renard" userId="74b3af6e-27a5-41b1-8329-d5995b80b242" providerId="ADAL" clId="{5704B2BC-C20C-4B57-AEC3-4A1B377B4DA5}" dt="2024-01-26T15:35:39.880" v="187"/>
          <ac:spMkLst>
            <pc:docMk/>
            <pc:sldMk cId="1064871059" sldId="262"/>
            <ac:spMk id="5" creationId="{A3700E52-DB42-9BFC-B150-04F738E6BF25}"/>
          </ac:spMkLst>
        </pc:spChg>
        <pc:spChg chg="add mod">
          <ac:chgData name="Calvo Renard" userId="74b3af6e-27a5-41b1-8329-d5995b80b242" providerId="ADAL" clId="{5704B2BC-C20C-4B57-AEC3-4A1B377B4DA5}" dt="2024-01-26T15:35:45.642" v="188"/>
          <ac:spMkLst>
            <pc:docMk/>
            <pc:sldMk cId="1064871059" sldId="262"/>
            <ac:spMk id="6" creationId="{36498C02-71AE-BDBF-2EF8-999A5527F9CE}"/>
          </ac:spMkLst>
        </pc:spChg>
        <pc:spChg chg="del">
          <ac:chgData name="Calvo Renard" userId="74b3af6e-27a5-41b1-8329-d5995b80b242" providerId="ADAL" clId="{5704B2BC-C20C-4B57-AEC3-4A1B377B4DA5}" dt="2024-01-26T15:35:31.472" v="185" actId="478"/>
          <ac:spMkLst>
            <pc:docMk/>
            <pc:sldMk cId="1064871059" sldId="262"/>
            <ac:spMk id="18" creationId="{CCCE1423-FDF8-C1D5-6880-78101C840A0D}"/>
          </ac:spMkLst>
        </pc:spChg>
        <pc:spChg chg="del">
          <ac:chgData name="Calvo Renard" userId="74b3af6e-27a5-41b1-8329-d5995b80b242" providerId="ADAL" clId="{5704B2BC-C20C-4B57-AEC3-4A1B377B4DA5}" dt="2024-01-26T15:35:33.682" v="186" actId="478"/>
          <ac:spMkLst>
            <pc:docMk/>
            <pc:sldMk cId="1064871059" sldId="262"/>
            <ac:spMk id="20" creationId="{D738A5B6-3218-56DC-48BF-10240F930849}"/>
          </ac:spMkLst>
        </pc:spChg>
        <pc:spChg chg="mod ord">
          <ac:chgData name="Calvo Renard" userId="74b3af6e-27a5-41b1-8329-d5995b80b242" providerId="ADAL" clId="{5704B2BC-C20C-4B57-AEC3-4A1B377B4DA5}" dt="2024-01-26T15:36:31.729" v="190" actId="700"/>
          <ac:spMkLst>
            <pc:docMk/>
            <pc:sldMk cId="1064871059" sldId="262"/>
            <ac:spMk id="124" creationId="{00000000-0000-0000-0000-000000000000}"/>
          </ac:spMkLst>
        </pc:spChg>
        <pc:picChg chg="add mod">
          <ac:chgData name="Calvo Renard" userId="74b3af6e-27a5-41b1-8329-d5995b80b242" providerId="ADAL" clId="{5704B2BC-C20C-4B57-AEC3-4A1B377B4DA5}" dt="2024-01-26T15:35:49.769" v="189"/>
          <ac:picMkLst>
            <pc:docMk/>
            <pc:sldMk cId="1064871059" sldId="262"/>
            <ac:picMk id="7" creationId="{DE4FA5E6-48C7-B106-BFE4-D8609D2D9A51}"/>
          </ac:picMkLst>
        </pc:picChg>
      </pc:sldChg>
      <pc:sldChg chg="addSp delSp modSp add del mod chgLayout">
        <pc:chgData name="Calvo Renard" userId="74b3af6e-27a5-41b1-8329-d5995b80b242" providerId="ADAL" clId="{5704B2BC-C20C-4B57-AEC3-4A1B377B4DA5}" dt="2024-01-26T15:38:09.800" v="199"/>
        <pc:sldMkLst>
          <pc:docMk/>
          <pc:sldMk cId="3161024458" sldId="265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2" creationId="{ABB2DEBC-9CB0-A906-2EE6-60F5E3A38911}"/>
          </ac:spMkLst>
        </pc:spChg>
        <pc:spChg chg="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3" creationId="{00000000-0000-0000-0000-000000000000}"/>
          </ac:spMkLst>
        </pc:spChg>
        <pc:spChg chg="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4" creationId="{00000000-0000-0000-0000-000000000000}"/>
          </ac:spMkLst>
        </pc:spChg>
      </pc:sldChg>
      <pc:sldChg chg="modSp add mod modClrScheme chgLayout">
        <pc:chgData name="Calvo Renard" userId="74b3af6e-27a5-41b1-8329-d5995b80b242" providerId="ADAL" clId="{5704B2BC-C20C-4B57-AEC3-4A1B377B4DA5}" dt="2024-01-27T15:59:19.260" v="588" actId="20577"/>
        <pc:sldMkLst>
          <pc:docMk/>
          <pc:sldMk cId="2595969147" sldId="268"/>
        </pc:sldMkLst>
        <pc:spChg chg="mod ord">
          <ac:chgData name="Calvo Renard" userId="74b3af6e-27a5-41b1-8329-d5995b80b242" providerId="ADAL" clId="{5704B2BC-C20C-4B57-AEC3-4A1B377B4DA5}" dt="2024-01-27T15:59:10.106" v="583" actId="1076"/>
          <ac:spMkLst>
            <pc:docMk/>
            <pc:sldMk cId="2595969147" sldId="268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7T15:59:19.260" v="588" actId="20577"/>
          <ac:spMkLst>
            <pc:docMk/>
            <pc:sldMk cId="2595969147" sldId="268"/>
            <ac:spMk id="7" creationId="{00000000-0000-0000-0000-000000000000}"/>
          </ac:spMkLst>
        </pc:spChg>
      </pc:sldChg>
      <pc:sldChg chg="addSp delSp modSp add del mod modClrScheme chgLayout">
        <pc:chgData name="Calvo Renard" userId="74b3af6e-27a5-41b1-8329-d5995b80b242" providerId="ADAL" clId="{5704B2BC-C20C-4B57-AEC3-4A1B377B4DA5}" dt="2024-01-26T15:42:27.636" v="221" actId="207"/>
        <pc:sldMkLst>
          <pc:docMk/>
          <pc:sldMk cId="352942220" sldId="269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52942220" sldId="269"/>
            <ac:spMk id="2" creationId="{315C5AE6-8F64-6987-721F-65320E88E996}"/>
          </ac:spMkLst>
        </pc:spChg>
        <pc:spChg chg="mod ord">
          <ac:chgData name="Calvo Renard" userId="74b3af6e-27a5-41b1-8329-d5995b80b242" providerId="ADAL" clId="{5704B2BC-C20C-4B57-AEC3-4A1B377B4DA5}" dt="2024-01-26T15:42:27.636" v="221" actId="207"/>
          <ac:spMkLst>
            <pc:docMk/>
            <pc:sldMk cId="352942220" sldId="269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52942220" sldId="269"/>
            <ac:spMk id="4" creationId="{E1484A4D-ADEF-36EF-2F9B-FF79A30B0488}"/>
          </ac:spMkLst>
        </pc:spChg>
        <pc:spChg chg="mod">
          <ac:chgData name="Calvo Renard" userId="74b3af6e-27a5-41b1-8329-d5995b80b242" providerId="ADAL" clId="{5704B2BC-C20C-4B57-AEC3-4A1B377B4DA5}" dt="2024-01-26T15:41:32.510" v="214" actId="1076"/>
          <ac:spMkLst>
            <pc:docMk/>
            <pc:sldMk cId="352942220" sldId="269"/>
            <ac:spMk id="12" creationId="{B1D174C8-E444-4D5C-8DE4-0A199EB33B66}"/>
          </ac:spMkLst>
        </pc:spChg>
        <pc:spChg chg="mod">
          <ac:chgData name="Calvo Renard" userId="74b3af6e-27a5-41b1-8329-d5995b80b242" providerId="ADAL" clId="{5704B2BC-C20C-4B57-AEC3-4A1B377B4DA5}" dt="2024-01-26T15:41:26.591" v="213" actId="1076"/>
          <ac:spMkLst>
            <pc:docMk/>
            <pc:sldMk cId="352942220" sldId="269"/>
            <ac:spMk id="13" creationId="{E6493798-E7DF-47CB-9CC0-354D2B5561C7}"/>
          </ac:spMkLst>
        </pc:spChg>
        <pc:spChg chg="mod">
          <ac:chgData name="Calvo Renard" userId="74b3af6e-27a5-41b1-8329-d5995b80b242" providerId="ADAL" clId="{5704B2BC-C20C-4B57-AEC3-4A1B377B4DA5}" dt="2024-01-26T15:41:43.614" v="215" actId="1076"/>
          <ac:spMkLst>
            <pc:docMk/>
            <pc:sldMk cId="352942220" sldId="269"/>
            <ac:spMk id="14" creationId="{AF3683B6-0D4E-4244-87AF-E024A3AF4102}"/>
          </ac:spMkLst>
        </pc:sp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34.282" v="1117"/>
        <pc:sldMkLst>
          <pc:docMk/>
          <pc:sldMk cId="908428940" sldId="270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908428940" sldId="270"/>
            <ac:spMk id="2" creationId="{FA37738F-6C03-8D62-0A67-478FE8C5CCFC}"/>
          </ac:spMkLst>
        </pc:spChg>
        <pc:spChg chg="mod ord">
          <ac:chgData name="Calvo Renard" userId="74b3af6e-27a5-41b1-8329-d5995b80b242" providerId="ADAL" clId="{5704B2BC-C20C-4B57-AEC3-4A1B377B4DA5}" dt="2024-01-26T15:43:35.098" v="228" actId="207"/>
          <ac:spMkLst>
            <pc:docMk/>
            <pc:sldMk cId="908428940" sldId="270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908428940" sldId="270"/>
            <ac:spMk id="4" creationId="{10F3D5CC-45EC-CDFD-7F7A-7A253C2C8312}"/>
          </ac:spMkLst>
        </pc:spChg>
        <pc:spChg chg="mod">
          <ac:chgData name="Calvo Renard" userId="74b3af6e-27a5-41b1-8329-d5995b80b242" providerId="ADAL" clId="{5704B2BC-C20C-4B57-AEC3-4A1B377B4DA5}" dt="2024-01-26T15:43:43.830" v="229" actId="1076"/>
          <ac:spMkLst>
            <pc:docMk/>
            <pc:sldMk cId="908428940" sldId="270"/>
            <ac:spMk id="17" creationId="{00000000-0000-0000-0000-000000000000}"/>
          </ac:spMkLst>
        </pc:sp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44.488" v="1118"/>
        <pc:sldMkLst>
          <pc:docMk/>
          <pc:sldMk cId="2199579333" sldId="271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199579333" sldId="271"/>
            <ac:spMk id="2" creationId="{3C2F205F-9E21-295C-98C7-A86BB419829B}"/>
          </ac:spMkLst>
        </pc:spChg>
        <pc:spChg chg="mod ord">
          <ac:chgData name="Calvo Renard" userId="74b3af6e-27a5-41b1-8329-d5995b80b242" providerId="ADAL" clId="{5704B2BC-C20C-4B57-AEC3-4A1B377B4DA5}" dt="2024-01-29T11:40:58.538" v="1115"/>
          <ac:spMkLst>
            <pc:docMk/>
            <pc:sldMk cId="2199579333" sldId="271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6T15:45:48.509" v="235" actId="2711"/>
          <ac:spMkLst>
            <pc:docMk/>
            <pc:sldMk cId="2199579333" sldId="271"/>
            <ac:spMk id="4" creationId="{0375D880-B33F-43C4-AB76-3623F6A6C27E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199579333" sldId="271"/>
            <ac:spMk id="6" creationId="{B3A2E1A7-D85D-4418-8744-0D43072FCFF2}"/>
          </ac:spMkLst>
        </pc:spChg>
        <pc:picChg chg="mod">
          <ac:chgData name="Calvo Renard" userId="74b3af6e-27a5-41b1-8329-d5995b80b242" providerId="ADAL" clId="{5704B2BC-C20C-4B57-AEC3-4A1B377B4DA5}" dt="2024-01-26T15:45:56.418" v="236" actId="1076"/>
          <ac:picMkLst>
            <pc:docMk/>
            <pc:sldMk cId="2199579333" sldId="271"/>
            <ac:picMk id="5" creationId="{00000000-0000-0000-0000-000000000000}"/>
          </ac:picMkLst>
        </pc:pic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46.918" v="1119"/>
        <pc:sldMkLst>
          <pc:docMk/>
          <pc:sldMk cId="276088041" sldId="272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76088041" sldId="272"/>
            <ac:spMk id="2" creationId="{EC2E0F7F-747B-444D-2A42-F83C26950878}"/>
          </ac:spMkLst>
        </pc:spChg>
        <pc:spChg chg="mod ord">
          <ac:chgData name="Calvo Renard" userId="74b3af6e-27a5-41b1-8329-d5995b80b242" providerId="ADAL" clId="{5704B2BC-C20C-4B57-AEC3-4A1B377B4DA5}" dt="2024-01-29T11:41:07.979" v="1116"/>
          <ac:spMkLst>
            <pc:docMk/>
            <pc:sldMk cId="276088041" sldId="272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76088041" sldId="272"/>
            <ac:spMk id="4" creationId="{837264A6-D5D3-E13E-7F4E-B68CA9AF70CB}"/>
          </ac:spMkLst>
        </pc:spChg>
        <pc:spChg chg="mod">
          <ac:chgData name="Calvo Renard" userId="74b3af6e-27a5-41b1-8329-d5995b80b242" providerId="ADAL" clId="{5704B2BC-C20C-4B57-AEC3-4A1B377B4DA5}" dt="2024-01-26T15:46:36.830" v="241" actId="2711"/>
          <ac:spMkLst>
            <pc:docMk/>
            <pc:sldMk cId="276088041" sldId="272"/>
            <ac:spMk id="6" creationId="{0375D880-B33F-43C4-AB76-3623F6A6C27E}"/>
          </ac:spMkLst>
        </pc:spChg>
        <pc:spChg chg="mod">
          <ac:chgData name="Calvo Renard" userId="74b3af6e-27a5-41b1-8329-d5995b80b242" providerId="ADAL" clId="{5704B2BC-C20C-4B57-AEC3-4A1B377B4DA5}" dt="2024-01-26T15:46:41.860" v="242" actId="2711"/>
          <ac:spMkLst>
            <pc:docMk/>
            <pc:sldMk cId="276088041" sldId="272"/>
            <ac:spMk id="8" creationId="{00000000-0000-0000-0000-000000000000}"/>
          </ac:spMkLst>
        </pc:spChg>
        <pc:picChg chg="mod">
          <ac:chgData name="Calvo Renard" userId="74b3af6e-27a5-41b1-8329-d5995b80b242" providerId="ADAL" clId="{5704B2BC-C20C-4B57-AEC3-4A1B377B4DA5}" dt="2024-01-26T15:46:53.813" v="243" actId="1076"/>
          <ac:picMkLst>
            <pc:docMk/>
            <pc:sldMk cId="276088041" sldId="272"/>
            <ac:picMk id="7" creationId="{00000000-0000-0000-0000-000000000000}"/>
          </ac:picMkLst>
        </pc:picChg>
      </pc:sldChg>
      <pc:sldChg chg="modSp add mod modClrScheme chgLayout">
        <pc:chgData name="Calvo Renard" userId="74b3af6e-27a5-41b1-8329-d5995b80b242" providerId="ADAL" clId="{5704B2BC-C20C-4B57-AEC3-4A1B377B4DA5}" dt="2024-01-29T09:41:18.664" v="868" actId="20577"/>
        <pc:sldMkLst>
          <pc:docMk/>
          <pc:sldMk cId="276303806" sldId="273"/>
        </pc:sldMkLst>
        <pc:spChg chg="mod ord">
          <ac:chgData name="Calvo Renard" userId="74b3af6e-27a5-41b1-8329-d5995b80b242" providerId="ADAL" clId="{5704B2BC-C20C-4B57-AEC3-4A1B377B4DA5}" dt="2024-01-29T09:41:18.664" v="868" actId="20577"/>
          <ac:spMkLst>
            <pc:docMk/>
            <pc:sldMk cId="276303806" sldId="273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7T16:13:58.758" v="591" actId="20577"/>
          <ac:spMkLst>
            <pc:docMk/>
            <pc:sldMk cId="276303806" sldId="273"/>
            <ac:spMk id="13" creationId="{00000000-0000-0000-0000-000000000000}"/>
          </ac:spMkLst>
        </pc:spChg>
      </pc:sldChg>
      <pc:sldChg chg="modSp add del mod modClrScheme chgLayout">
        <pc:chgData name="Calvo Renard" userId="74b3af6e-27a5-41b1-8329-d5995b80b242" providerId="ADAL" clId="{5704B2BC-C20C-4B57-AEC3-4A1B377B4DA5}" dt="2024-01-29T08:18:56.863" v="708" actId="2696"/>
        <pc:sldMkLst>
          <pc:docMk/>
          <pc:sldMk cId="861931285" sldId="274"/>
        </pc:sldMkLst>
        <pc:spChg chg="mod ord">
          <ac:chgData name="Calvo Renard" userId="74b3af6e-27a5-41b1-8329-d5995b80b242" providerId="ADAL" clId="{5704B2BC-C20C-4B57-AEC3-4A1B377B4DA5}" dt="2024-01-26T22:10:16.223" v="312" actId="207"/>
          <ac:spMkLst>
            <pc:docMk/>
            <pc:sldMk cId="861931285" sldId="274"/>
            <ac:spMk id="3" creationId="{00000000-0000-0000-0000-000000000000}"/>
          </ac:spMkLst>
        </pc:spChg>
      </pc:sldChg>
      <pc:sldChg chg="addSp delSp modSp add mod ord modClrScheme chgLayout">
        <pc:chgData name="Calvo Renard" userId="74b3af6e-27a5-41b1-8329-d5995b80b242" providerId="ADAL" clId="{5704B2BC-C20C-4B57-AEC3-4A1B377B4DA5}" dt="2024-01-29T10:36:53.488" v="1018" actId="1076"/>
        <pc:sldMkLst>
          <pc:docMk/>
          <pc:sldMk cId="1319115730" sldId="275"/>
        </pc:sldMkLst>
        <pc:spChg chg="mod ord">
          <ac:chgData name="Calvo Renard" userId="74b3af6e-27a5-41b1-8329-d5995b80b242" providerId="ADAL" clId="{5704B2BC-C20C-4B57-AEC3-4A1B377B4DA5}" dt="2024-01-29T09:36:40.490" v="803" actId="20577"/>
          <ac:spMkLst>
            <pc:docMk/>
            <pc:sldMk cId="1319115730" sldId="275"/>
            <ac:spMk id="3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0:35:59.651" v="1006" actId="21"/>
          <ac:spMkLst>
            <pc:docMk/>
            <pc:sldMk cId="1319115730" sldId="275"/>
            <ac:spMk id="4" creationId="{4F11A8BC-BB89-507A-B775-E091C325CF0B}"/>
          </ac:spMkLst>
        </pc:spChg>
        <pc:spChg chg="mod">
          <ac:chgData name="Calvo Renard" userId="74b3af6e-27a5-41b1-8329-d5995b80b242" providerId="ADAL" clId="{5704B2BC-C20C-4B57-AEC3-4A1B377B4DA5}" dt="2024-01-29T10:36:53.488" v="1018" actId="1076"/>
          <ac:spMkLst>
            <pc:docMk/>
            <pc:sldMk cId="1319115730" sldId="275"/>
            <ac:spMk id="8" creationId="{00000000-0000-0000-0000-000000000000}"/>
          </ac:spMkLst>
        </pc:spChg>
        <pc:graphicFrameChg chg="mod modGraphic">
          <ac:chgData name="Calvo Renard" userId="74b3af6e-27a5-41b1-8329-d5995b80b242" providerId="ADAL" clId="{5704B2BC-C20C-4B57-AEC3-4A1B377B4DA5}" dt="2024-01-29T10:36:45.220" v="1016" actId="1076"/>
          <ac:graphicFrameMkLst>
            <pc:docMk/>
            <pc:sldMk cId="1319115730" sldId="275"/>
            <ac:graphicFrameMk id="5" creationId="{00000000-0000-0000-0000-000000000000}"/>
          </ac:graphicFrameMkLst>
        </pc:graphicFrameChg>
        <pc:graphicFrameChg chg="add del mod modGraphic">
          <ac:chgData name="Calvo Renard" userId="74b3af6e-27a5-41b1-8329-d5995b80b242" providerId="ADAL" clId="{5704B2BC-C20C-4B57-AEC3-4A1B377B4DA5}" dt="2024-01-29T10:33:25.239" v="977" actId="21"/>
          <ac:graphicFrameMkLst>
            <pc:docMk/>
            <pc:sldMk cId="1319115730" sldId="275"/>
            <ac:graphicFrameMk id="7" creationId="{CA021512-4FE6-5CD9-0AB0-9E3CF5FC29A9}"/>
          </ac:graphicFrameMkLst>
        </pc:graphicFrameChg>
        <pc:picChg chg="mod">
          <ac:chgData name="Calvo Renard" userId="74b3af6e-27a5-41b1-8329-d5995b80b242" providerId="ADAL" clId="{5704B2BC-C20C-4B57-AEC3-4A1B377B4DA5}" dt="2024-01-29T10:36:49.150" v="1017" actId="1076"/>
          <ac:picMkLst>
            <pc:docMk/>
            <pc:sldMk cId="1319115730" sldId="275"/>
            <ac:picMk id="2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48:21.010" v="515" actId="478"/>
          <ac:picMkLst>
            <pc:docMk/>
            <pc:sldMk cId="1319115730" sldId="275"/>
            <ac:picMk id="6" creationId="{00000000-0000-0000-0000-000000000000}"/>
          </ac:picMkLst>
        </pc:picChg>
      </pc:sldChg>
      <pc:sldChg chg="addSp delSp modSp add mod modClrScheme chgLayout">
        <pc:chgData name="Calvo Renard" userId="74b3af6e-27a5-41b1-8329-d5995b80b242" providerId="ADAL" clId="{5704B2BC-C20C-4B57-AEC3-4A1B377B4DA5}" dt="2024-01-29T11:56:20.246" v="1152" actId="6549"/>
        <pc:sldMkLst>
          <pc:docMk/>
          <pc:sldMk cId="969142474" sldId="276"/>
        </pc:sldMkLst>
        <pc:spChg chg="mod ord">
          <ac:chgData name="Calvo Renard" userId="74b3af6e-27a5-41b1-8329-d5995b80b242" providerId="ADAL" clId="{5704B2BC-C20C-4B57-AEC3-4A1B377B4DA5}" dt="2024-01-27T15:58:53.753" v="580" actId="207"/>
          <ac:spMkLst>
            <pc:docMk/>
            <pc:sldMk cId="969142474" sldId="276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1:55:36.246" v="1122" actId="313"/>
          <ac:spMkLst>
            <pc:docMk/>
            <pc:sldMk cId="969142474" sldId="276"/>
            <ac:spMk id="4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1:56:20.246" v="1152" actId="6549"/>
          <ac:spMkLst>
            <pc:docMk/>
            <pc:sldMk cId="969142474" sldId="276"/>
            <ac:spMk id="7" creationId="{00000000-0000-0000-0000-000000000000}"/>
          </ac:spMkLst>
        </pc:spChg>
        <pc:picChg chg="del">
          <ac:chgData name="Calvo Renard" userId="74b3af6e-27a5-41b1-8329-d5995b80b242" providerId="ADAL" clId="{5704B2BC-C20C-4B57-AEC3-4A1B377B4DA5}" dt="2024-01-26T22:39:36.200" v="497" actId="478"/>
          <ac:picMkLst>
            <pc:docMk/>
            <pc:sldMk cId="969142474" sldId="276"/>
            <ac:picMk id="2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39:55.637" v="503" actId="478"/>
          <ac:picMkLst>
            <pc:docMk/>
            <pc:sldMk cId="969142474" sldId="276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40:15.969" v="508" actId="478"/>
          <ac:picMkLst>
            <pc:docMk/>
            <pc:sldMk cId="969142474" sldId="276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5704B2BC-C20C-4B57-AEC3-4A1B377B4DA5}" dt="2024-01-26T22:39:53.178" v="502" actId="14100"/>
          <ac:picMkLst>
            <pc:docMk/>
            <pc:sldMk cId="969142474" sldId="276"/>
            <ac:picMk id="8" creationId="{6F338AA7-65ED-1AD7-EFA1-10C25FA3609B}"/>
          </ac:picMkLst>
        </pc:picChg>
        <pc:picChg chg="add mod">
          <ac:chgData name="Calvo Renard" userId="74b3af6e-27a5-41b1-8329-d5995b80b242" providerId="ADAL" clId="{5704B2BC-C20C-4B57-AEC3-4A1B377B4DA5}" dt="2024-01-26T22:40:11.866" v="507" actId="14100"/>
          <ac:picMkLst>
            <pc:docMk/>
            <pc:sldMk cId="969142474" sldId="276"/>
            <ac:picMk id="9" creationId="{40D7624B-F4A0-5406-C7A8-56F591776AFA}"/>
          </ac:picMkLst>
        </pc:picChg>
        <pc:picChg chg="add mod">
          <ac:chgData name="Calvo Renard" userId="74b3af6e-27a5-41b1-8329-d5995b80b242" providerId="ADAL" clId="{5704B2BC-C20C-4B57-AEC3-4A1B377B4DA5}" dt="2024-01-26T22:40:45.456" v="513" actId="14100"/>
          <ac:picMkLst>
            <pc:docMk/>
            <pc:sldMk cId="969142474" sldId="276"/>
            <ac:picMk id="10" creationId="{DF34103D-D318-AE12-975A-E984CA06A2EA}"/>
          </ac:picMkLst>
        </pc:picChg>
      </pc:sldChg>
      <pc:sldChg chg="modSp add mod modClrScheme chgLayout">
        <pc:chgData name="Calvo Renard" userId="74b3af6e-27a5-41b1-8329-d5995b80b242" providerId="ADAL" clId="{5704B2BC-C20C-4B57-AEC3-4A1B377B4DA5}" dt="2024-01-29T09:41:15.515" v="866" actId="20577"/>
        <pc:sldMkLst>
          <pc:docMk/>
          <pc:sldMk cId="754338534" sldId="277"/>
        </pc:sldMkLst>
        <pc:spChg chg="mod ord">
          <ac:chgData name="Calvo Renard" userId="74b3af6e-27a5-41b1-8329-d5995b80b242" providerId="ADAL" clId="{5704B2BC-C20C-4B57-AEC3-4A1B377B4DA5}" dt="2024-01-29T09:41:15.515" v="866" actId="20577"/>
          <ac:spMkLst>
            <pc:docMk/>
            <pc:sldMk cId="754338534" sldId="277"/>
            <ac:spMk id="3" creationId="{00000000-0000-0000-0000-000000000000}"/>
          </ac:spMkLst>
        </pc:spChg>
        <pc:picChg chg="mod">
          <ac:chgData name="Calvo Renard" userId="74b3af6e-27a5-41b1-8329-d5995b80b242" providerId="ADAL" clId="{5704B2BC-C20C-4B57-AEC3-4A1B377B4DA5}" dt="2024-01-26T15:47:16.271" v="247" actId="1076"/>
          <ac:picMkLst>
            <pc:docMk/>
            <pc:sldMk cId="754338534" sldId="277"/>
            <ac:picMk id="2" creationId="{00000000-0000-0000-0000-000000000000}"/>
          </ac:picMkLst>
        </pc:picChg>
      </pc:sldChg>
      <pc:sldChg chg="addSp delSp modSp add mod modClrScheme chgLayout">
        <pc:chgData name="Calvo Renard" userId="74b3af6e-27a5-41b1-8329-d5995b80b242" providerId="ADAL" clId="{5704B2BC-C20C-4B57-AEC3-4A1B377B4DA5}" dt="2024-01-29T09:41:24.460" v="870" actId="20577"/>
        <pc:sldMkLst>
          <pc:docMk/>
          <pc:sldMk cId="393201760" sldId="278"/>
        </pc:sldMkLst>
        <pc:spChg chg="mod">
          <ac:chgData name="Calvo Renard" userId="74b3af6e-27a5-41b1-8329-d5995b80b242" providerId="ADAL" clId="{5704B2BC-C20C-4B57-AEC3-4A1B377B4DA5}" dt="2024-01-27T16:36:53.350" v="686" actId="404"/>
          <ac:spMkLst>
            <pc:docMk/>
            <pc:sldMk cId="393201760" sldId="278"/>
            <ac:spMk id="2" creationId="{00000000-0000-0000-0000-000000000000}"/>
          </ac:spMkLst>
        </pc:spChg>
        <pc:spChg chg="mod ord">
          <ac:chgData name="Calvo Renard" userId="74b3af6e-27a5-41b1-8329-d5995b80b242" providerId="ADAL" clId="{5704B2BC-C20C-4B57-AEC3-4A1B377B4DA5}" dt="2024-01-29T09:41:24.460" v="870" actId="20577"/>
          <ac:spMkLst>
            <pc:docMk/>
            <pc:sldMk cId="393201760" sldId="278"/>
            <ac:spMk id="3" creationId="{00000000-0000-0000-0000-000000000000}"/>
          </ac:spMkLst>
        </pc:spChg>
        <pc:picChg chg="del">
          <ac:chgData name="Calvo Renard" userId="74b3af6e-27a5-41b1-8329-d5995b80b242" providerId="ADAL" clId="{5704B2BC-C20C-4B57-AEC3-4A1B377B4DA5}" dt="2024-01-27T16:35:46.084" v="670" actId="478"/>
          <ac:picMkLst>
            <pc:docMk/>
            <pc:sldMk cId="393201760" sldId="278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7T16:35:46.528" v="671" actId="478"/>
          <ac:picMkLst>
            <pc:docMk/>
            <pc:sldMk cId="393201760" sldId="278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5704B2BC-C20C-4B57-AEC3-4A1B377B4DA5}" dt="2024-01-27T16:36:40.035" v="682" actId="1076"/>
          <ac:picMkLst>
            <pc:docMk/>
            <pc:sldMk cId="393201760" sldId="278"/>
            <ac:picMk id="7" creationId="{E9D8EDD6-F625-56BE-334C-044A9DB00CD7}"/>
          </ac:picMkLst>
        </pc:picChg>
      </pc:sldChg>
      <pc:sldChg chg="addSp delSp modSp add mod">
        <pc:chgData name="Calvo Renard" userId="74b3af6e-27a5-41b1-8329-d5995b80b242" providerId="ADAL" clId="{5704B2BC-C20C-4B57-AEC3-4A1B377B4DA5}" dt="2024-01-29T14:59:23.041" v="1279" actId="2161"/>
        <pc:sldMkLst>
          <pc:docMk/>
          <pc:sldMk cId="809775755" sldId="279"/>
        </pc:sldMkLst>
        <pc:spChg chg="del">
          <ac:chgData name="Calvo Renard" userId="74b3af6e-27a5-41b1-8329-d5995b80b242" providerId="ADAL" clId="{5704B2BC-C20C-4B57-AEC3-4A1B377B4DA5}" dt="2024-01-27T16:27:35.032" v="658" actId="21"/>
          <ac:spMkLst>
            <pc:docMk/>
            <pc:sldMk cId="809775755" sldId="279"/>
            <ac:spMk id="2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4:46:42.602" v="1153" actId="21"/>
          <ac:spMkLst>
            <pc:docMk/>
            <pc:sldMk cId="809775755" sldId="279"/>
            <ac:spMk id="2" creationId="{05641472-B058-C7B8-119B-DF2A51299FDE}"/>
          </ac:spMkLst>
        </pc:spChg>
        <pc:spChg chg="mod">
          <ac:chgData name="Calvo Renard" userId="74b3af6e-27a5-41b1-8329-d5995b80b242" providerId="ADAL" clId="{5704B2BC-C20C-4B57-AEC3-4A1B377B4DA5}" dt="2024-01-29T14:58:41.832" v="1263" actId="1076"/>
          <ac:spMkLst>
            <pc:docMk/>
            <pc:sldMk cId="809775755" sldId="279"/>
            <ac:spMk id="3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1:02:54.594" v="1045"/>
          <ac:spMkLst>
            <pc:docMk/>
            <pc:sldMk cId="809775755" sldId="279"/>
            <ac:spMk id="6" creationId="{13BC620C-4113-30BD-8642-C9469EFF2CE8}"/>
          </ac:spMkLst>
        </pc:spChg>
        <pc:spChg chg="add mod">
          <ac:chgData name="Calvo Renard" userId="74b3af6e-27a5-41b1-8329-d5995b80b242" providerId="ADAL" clId="{5704B2BC-C20C-4B57-AEC3-4A1B377B4DA5}" dt="2024-01-29T14:58:44.352" v="1264" actId="1076"/>
          <ac:spMkLst>
            <pc:docMk/>
            <pc:sldMk cId="809775755" sldId="279"/>
            <ac:spMk id="7" creationId="{BFCB10F1-F98D-0606-F06A-784FCBDB7D10}"/>
          </ac:spMkLst>
        </pc:spChg>
        <pc:graphicFrameChg chg="add del mod modGraphic">
          <ac:chgData name="Calvo Renard" userId="74b3af6e-27a5-41b1-8329-d5995b80b242" providerId="ADAL" clId="{5704B2BC-C20C-4B57-AEC3-4A1B377B4DA5}" dt="2024-01-29T14:47:19.064" v="1158" actId="478"/>
          <ac:graphicFrameMkLst>
            <pc:docMk/>
            <pc:sldMk cId="809775755" sldId="279"/>
            <ac:graphicFrameMk id="4" creationId="{30FDE63D-D771-8F93-4388-01A87CE91AD1}"/>
          </ac:graphicFrameMkLst>
        </pc:graphicFrameChg>
        <pc:graphicFrameChg chg="add mod modGraphic">
          <ac:chgData name="Calvo Renard" userId="74b3af6e-27a5-41b1-8329-d5995b80b242" providerId="ADAL" clId="{5704B2BC-C20C-4B57-AEC3-4A1B377B4DA5}" dt="2024-01-29T14:59:23.041" v="1279" actId="2161"/>
          <ac:graphicFrameMkLst>
            <pc:docMk/>
            <pc:sldMk cId="809775755" sldId="279"/>
            <ac:graphicFrameMk id="6" creationId="{5E743DE5-2118-23E3-52DE-4B230667791B}"/>
          </ac:graphicFrameMkLst>
        </pc:graphicFrameChg>
        <pc:picChg chg="add del mod">
          <ac:chgData name="Calvo Renard" userId="74b3af6e-27a5-41b1-8329-d5995b80b242" providerId="ADAL" clId="{5704B2BC-C20C-4B57-AEC3-4A1B377B4DA5}" dt="2024-01-29T14:46:51.798" v="1154" actId="21"/>
          <ac:picMkLst>
            <pc:docMk/>
            <pc:sldMk cId="809775755" sldId="279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7T16:27:57.055" v="662" actId="21"/>
          <ac:picMkLst>
            <pc:docMk/>
            <pc:sldMk cId="809775755" sldId="279"/>
            <ac:picMk id="6" creationId="{00000000-0000-0000-0000-000000000000}"/>
          </ac:picMkLst>
        </pc:picChg>
      </pc:sldChg>
      <pc:sldChg chg="addSp delSp modSp add mod">
        <pc:chgData name="Calvo Renard" userId="74b3af6e-27a5-41b1-8329-d5995b80b242" providerId="ADAL" clId="{5704B2BC-C20C-4B57-AEC3-4A1B377B4DA5}" dt="2024-01-29T11:53:37.935" v="1120" actId="20577"/>
        <pc:sldMkLst>
          <pc:docMk/>
          <pc:sldMk cId="1779527443" sldId="280"/>
        </pc:sldMkLst>
        <pc:spChg chg="del">
          <ac:chgData name="Calvo Renard" userId="74b3af6e-27a5-41b1-8329-d5995b80b242" providerId="ADAL" clId="{5704B2BC-C20C-4B57-AEC3-4A1B377B4DA5}" dt="2024-01-27T16:28:13.176" v="665" actId="21"/>
          <ac:spMkLst>
            <pc:docMk/>
            <pc:sldMk cId="1779527443" sldId="280"/>
            <ac:spMk id="2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09:41:50.505" v="875" actId="20577"/>
          <ac:spMkLst>
            <pc:docMk/>
            <pc:sldMk cId="1779527443" sldId="280"/>
            <ac:spMk id="3" creationId="{00000000-0000-0000-0000-000000000000}"/>
          </ac:spMkLst>
        </pc:spChg>
        <pc:spChg chg="add mod">
          <ac:chgData name="Calvo Renard" userId="74b3af6e-27a5-41b1-8329-d5995b80b242" providerId="ADAL" clId="{5704B2BC-C20C-4B57-AEC3-4A1B377B4DA5}" dt="2024-01-29T11:53:37.935" v="1120" actId="20577"/>
          <ac:spMkLst>
            <pc:docMk/>
            <pc:sldMk cId="1779527443" sldId="280"/>
            <ac:spMk id="7" creationId="{8BD058A7-7AB1-1F69-A794-0AF0826E338E}"/>
          </ac:spMkLst>
        </pc:spChg>
        <pc:picChg chg="del">
          <ac:chgData name="Calvo Renard" userId="74b3af6e-27a5-41b1-8329-d5995b80b242" providerId="ADAL" clId="{5704B2BC-C20C-4B57-AEC3-4A1B377B4DA5}" dt="2024-01-27T16:28:15.219" v="666" actId="21"/>
          <ac:picMkLst>
            <pc:docMk/>
            <pc:sldMk cId="1779527443" sldId="280"/>
            <ac:picMk id="5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7T16:38:01.340" v="692" actId="1076"/>
          <ac:picMkLst>
            <pc:docMk/>
            <pc:sldMk cId="1779527443" sldId="280"/>
            <ac:picMk id="6" creationId="{00000000-0000-0000-0000-000000000000}"/>
          </ac:picMkLst>
        </pc:picChg>
      </pc:sldChg>
      <pc:sldChg chg="delSp modSp add mod modClrScheme chgLayout">
        <pc:chgData name="Calvo Renard" userId="74b3af6e-27a5-41b1-8329-d5995b80b242" providerId="ADAL" clId="{5704B2BC-C20C-4B57-AEC3-4A1B377B4DA5}" dt="2024-01-29T10:13:09.791" v="942" actId="1076"/>
        <pc:sldMkLst>
          <pc:docMk/>
          <pc:sldMk cId="2148587862" sldId="281"/>
        </pc:sldMkLst>
        <pc:spChg chg="mod ord">
          <ac:chgData name="Calvo Renard" userId="74b3af6e-27a5-41b1-8329-d5995b80b242" providerId="ADAL" clId="{5704B2BC-C20C-4B57-AEC3-4A1B377B4DA5}" dt="2024-01-29T10:13:09.791" v="942" actId="1076"/>
          <ac:spMkLst>
            <pc:docMk/>
            <pc:sldMk cId="2148587862" sldId="281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0:05:48.230" v="909" actId="6549"/>
          <ac:spMkLst>
            <pc:docMk/>
            <pc:sldMk cId="2148587862" sldId="281"/>
            <ac:spMk id="6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0:06:15.687" v="940" actId="20577"/>
          <ac:spMkLst>
            <pc:docMk/>
            <pc:sldMk cId="2148587862" sldId="281"/>
            <ac:spMk id="7" creationId="{00000000-0000-0000-0000-000000000000}"/>
          </ac:spMkLst>
        </pc:spChg>
        <pc:spChg chg="del mod">
          <ac:chgData name="Calvo Renard" userId="74b3af6e-27a5-41b1-8329-d5995b80b242" providerId="ADAL" clId="{5704B2BC-C20C-4B57-AEC3-4A1B377B4DA5}" dt="2024-01-29T10:05:24.391" v="896" actId="478"/>
          <ac:spMkLst>
            <pc:docMk/>
            <pc:sldMk cId="2148587862" sldId="281"/>
            <ac:spMk id="8" creationId="{00000000-0000-0000-0000-000000000000}"/>
          </ac:spMkLst>
        </pc:spChg>
        <pc:graphicFrameChg chg="del">
          <ac:chgData name="Calvo Renard" userId="74b3af6e-27a5-41b1-8329-d5995b80b242" providerId="ADAL" clId="{5704B2BC-C20C-4B57-AEC3-4A1B377B4DA5}" dt="2024-01-29T10:05:25.646" v="897" actId="478"/>
          <ac:graphicFrameMkLst>
            <pc:docMk/>
            <pc:sldMk cId="2148587862" sldId="281"/>
            <ac:graphicFrameMk id="5" creationId="{00000000-0000-0000-0000-000000000000}"/>
          </ac:graphicFrameMkLst>
        </pc:graphicFrameChg>
        <pc:picChg chg="del">
          <ac:chgData name="Calvo Renard" userId="74b3af6e-27a5-41b1-8329-d5995b80b242" providerId="ADAL" clId="{5704B2BC-C20C-4B57-AEC3-4A1B377B4DA5}" dt="2024-01-29T10:05:22.439" v="894" actId="478"/>
          <ac:picMkLst>
            <pc:docMk/>
            <pc:sldMk cId="2148587862" sldId="281"/>
            <ac:picMk id="2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9T10:05:29.854" v="898" actId="1076"/>
          <ac:picMkLst>
            <pc:docMk/>
            <pc:sldMk cId="2148587862" sldId="281"/>
            <ac:picMk id="4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9T10:05:32.978" v="899" actId="1076"/>
          <ac:picMkLst>
            <pc:docMk/>
            <pc:sldMk cId="2148587862" sldId="281"/>
            <ac:picMk id="9" creationId="{00000000-0000-0000-0000-000000000000}"/>
          </ac:picMkLst>
        </pc:picChg>
      </pc:sldChg>
      <pc:sldChg chg="addSp delSp modSp new mod">
        <pc:chgData name="Calvo Renard" userId="74b3af6e-27a5-41b1-8329-d5995b80b242" providerId="ADAL" clId="{5704B2BC-C20C-4B57-AEC3-4A1B377B4DA5}" dt="2024-01-29T14:58:26.684" v="1261" actId="14734"/>
        <pc:sldMkLst>
          <pc:docMk/>
          <pc:sldMk cId="792261065" sldId="282"/>
        </pc:sldMkLst>
        <pc:spChg chg="del">
          <ac:chgData name="Calvo Renard" userId="74b3af6e-27a5-41b1-8329-d5995b80b242" providerId="ADAL" clId="{5704B2BC-C20C-4B57-AEC3-4A1B377B4DA5}" dt="2024-01-29T14:56:30.299" v="1230" actId="478"/>
          <ac:spMkLst>
            <pc:docMk/>
            <pc:sldMk cId="792261065" sldId="282"/>
            <ac:spMk id="2" creationId="{3B1E47E3-5EAB-7E8A-A173-C4BAD6F457F4}"/>
          </ac:spMkLst>
        </pc:spChg>
        <pc:spChg chg="del">
          <ac:chgData name="Calvo Renard" userId="74b3af6e-27a5-41b1-8329-d5995b80b242" providerId="ADAL" clId="{5704B2BC-C20C-4B57-AEC3-4A1B377B4DA5}" dt="2024-01-29T14:56:33.118" v="1232" actId="478"/>
          <ac:spMkLst>
            <pc:docMk/>
            <pc:sldMk cId="792261065" sldId="282"/>
            <ac:spMk id="3" creationId="{28160EE3-9C37-9DA6-2428-F82EE49F046E}"/>
          </ac:spMkLst>
        </pc:spChg>
        <pc:spChg chg="add del mod">
          <ac:chgData name="Calvo Renard" userId="74b3af6e-27a5-41b1-8329-d5995b80b242" providerId="ADAL" clId="{5704B2BC-C20C-4B57-AEC3-4A1B377B4DA5}" dt="2024-01-29T14:57:38.859" v="1251" actId="478"/>
          <ac:spMkLst>
            <pc:docMk/>
            <pc:sldMk cId="792261065" sldId="282"/>
            <ac:spMk id="4" creationId="{4A7DBEDF-1474-5DAA-831F-08CAD3A04409}"/>
          </ac:spMkLst>
        </pc:spChg>
        <pc:graphicFrameChg chg="add mod modGraphic">
          <ac:chgData name="Calvo Renard" userId="74b3af6e-27a5-41b1-8329-d5995b80b242" providerId="ADAL" clId="{5704B2BC-C20C-4B57-AEC3-4A1B377B4DA5}" dt="2024-01-29T14:58:26.684" v="1261" actId="14734"/>
          <ac:graphicFrameMkLst>
            <pc:docMk/>
            <pc:sldMk cId="792261065" sldId="282"/>
            <ac:graphicFrameMk id="5" creationId="{AA94E641-F3E9-AAC5-E5F3-D34277E57EF0}"/>
          </ac:graphicFrameMkLst>
        </pc:graphicFrameChg>
      </pc:sldChg>
    </pc:docChg>
  </pc:docChgLst>
  <pc:docChgLst>
    <pc:chgData name="Calvo Renard" userId="74b3af6e-27a5-41b1-8329-d5995b80b242" providerId="ADAL" clId="{E408F8CE-B922-40E5-ABAB-AA7C7D76DFA8}"/>
    <pc:docChg chg="custSel addSld modSld">
      <pc:chgData name="Calvo Renard" userId="74b3af6e-27a5-41b1-8329-d5995b80b242" providerId="ADAL" clId="{E408F8CE-B922-40E5-ABAB-AA7C7D76DFA8}" dt="2024-02-19T08:02:35.087" v="213" actId="14100"/>
      <pc:docMkLst>
        <pc:docMk/>
      </pc:docMkLst>
      <pc:sldChg chg="modSp mod">
        <pc:chgData name="Calvo Renard" userId="74b3af6e-27a5-41b1-8329-d5995b80b242" providerId="ADAL" clId="{E408F8CE-B922-40E5-ABAB-AA7C7D76DFA8}" dt="2024-02-17T16:02:21.222" v="21" actId="5793"/>
        <pc:sldMkLst>
          <pc:docMk/>
          <pc:sldMk cId="0" sldId="256"/>
        </pc:sldMkLst>
        <pc:spChg chg="mod">
          <ac:chgData name="Calvo Renard" userId="74b3af6e-27a5-41b1-8329-d5995b80b242" providerId="ADAL" clId="{E408F8CE-B922-40E5-ABAB-AA7C7D76DFA8}" dt="2024-02-17T16:02:21.222" v="21" actId="5793"/>
          <ac:spMkLst>
            <pc:docMk/>
            <pc:sldMk cId="0" sldId="256"/>
            <ac:spMk id="121" creationId="{00000000-0000-0000-0000-000000000000}"/>
          </ac:spMkLst>
        </pc:spChg>
      </pc:sldChg>
      <pc:sldChg chg="modSp mod">
        <pc:chgData name="Calvo Renard" userId="74b3af6e-27a5-41b1-8329-d5995b80b242" providerId="ADAL" clId="{E408F8CE-B922-40E5-ABAB-AA7C7D76DFA8}" dt="2024-02-17T17:57:09.168" v="188" actId="6549"/>
        <pc:sldMkLst>
          <pc:docMk/>
          <pc:sldMk cId="1319115730" sldId="275"/>
        </pc:sldMkLst>
        <pc:spChg chg="mod">
          <ac:chgData name="Calvo Renard" userId="74b3af6e-27a5-41b1-8329-d5995b80b242" providerId="ADAL" clId="{E408F8CE-B922-40E5-ABAB-AA7C7D76DFA8}" dt="2024-02-17T16:07:14.887" v="148" actId="20577"/>
          <ac:spMkLst>
            <pc:docMk/>
            <pc:sldMk cId="1319115730" sldId="275"/>
            <ac:spMk id="8" creationId="{00000000-0000-0000-0000-000000000000}"/>
          </ac:spMkLst>
        </pc:spChg>
        <pc:graphicFrameChg chg="mod modGraphic">
          <ac:chgData name="Calvo Renard" userId="74b3af6e-27a5-41b1-8329-d5995b80b242" providerId="ADAL" clId="{E408F8CE-B922-40E5-ABAB-AA7C7D76DFA8}" dt="2024-02-17T17:57:09.168" v="188" actId="6549"/>
          <ac:graphicFrameMkLst>
            <pc:docMk/>
            <pc:sldMk cId="1319115730" sldId="275"/>
            <ac:graphicFrameMk id="5" creationId="{00000000-0000-0000-0000-000000000000}"/>
          </ac:graphicFrameMkLst>
        </pc:graphicFrameChg>
      </pc:sldChg>
      <pc:sldChg chg="addSp delSp modSp mod">
        <pc:chgData name="Calvo Renard" userId="74b3af6e-27a5-41b1-8329-d5995b80b242" providerId="ADAL" clId="{E408F8CE-B922-40E5-ABAB-AA7C7D76DFA8}" dt="2024-02-19T08:02:08.762" v="209" actId="20577"/>
        <pc:sldMkLst>
          <pc:docMk/>
          <pc:sldMk cId="2148587862" sldId="281"/>
        </pc:sldMkLst>
        <pc:spChg chg="mod">
          <ac:chgData name="Calvo Renard" userId="74b3af6e-27a5-41b1-8329-d5995b80b242" providerId="ADAL" clId="{E408F8CE-B922-40E5-ABAB-AA7C7D76DFA8}" dt="2024-02-19T08:01:39.300" v="207" actId="1076"/>
          <ac:spMkLst>
            <pc:docMk/>
            <pc:sldMk cId="2148587862" sldId="281"/>
            <ac:spMk id="6" creationId="{00000000-0000-0000-0000-000000000000}"/>
          </ac:spMkLst>
        </pc:spChg>
        <pc:spChg chg="mod">
          <ac:chgData name="Calvo Renard" userId="74b3af6e-27a5-41b1-8329-d5995b80b242" providerId="ADAL" clId="{E408F8CE-B922-40E5-ABAB-AA7C7D76DFA8}" dt="2024-02-19T08:02:08.762" v="209" actId="20577"/>
          <ac:spMkLst>
            <pc:docMk/>
            <pc:sldMk cId="2148587862" sldId="281"/>
            <ac:spMk id="7" creationId="{00000000-0000-0000-0000-000000000000}"/>
          </ac:spMkLst>
        </pc:spChg>
        <pc:picChg chg="del">
          <ac:chgData name="Calvo Renard" userId="74b3af6e-27a5-41b1-8329-d5995b80b242" providerId="ADAL" clId="{E408F8CE-B922-40E5-ABAB-AA7C7D76DFA8}" dt="2024-02-19T07:42:07.800" v="199" actId="478"/>
          <ac:picMkLst>
            <pc:docMk/>
            <pc:sldMk cId="2148587862" sldId="281"/>
            <ac:picMk id="4" creationId="{00000000-0000-0000-0000-000000000000}"/>
          </ac:picMkLst>
        </pc:picChg>
        <pc:picChg chg="add mod">
          <ac:chgData name="Calvo Renard" userId="74b3af6e-27a5-41b1-8329-d5995b80b242" providerId="ADAL" clId="{E408F8CE-B922-40E5-ABAB-AA7C7D76DFA8}" dt="2024-02-19T08:01:32.288" v="206" actId="1076"/>
          <ac:picMkLst>
            <pc:docMk/>
            <pc:sldMk cId="2148587862" sldId="281"/>
            <ac:picMk id="5" creationId="{26C98D47-C974-3CF4-3EC2-692F0F523D1A}"/>
          </ac:picMkLst>
        </pc:picChg>
        <pc:picChg chg="del">
          <ac:chgData name="Calvo Renard" userId="74b3af6e-27a5-41b1-8329-d5995b80b242" providerId="ADAL" clId="{E408F8CE-B922-40E5-ABAB-AA7C7D76DFA8}" dt="2024-02-19T07:42:08.360" v="200" actId="478"/>
          <ac:picMkLst>
            <pc:docMk/>
            <pc:sldMk cId="2148587862" sldId="281"/>
            <ac:picMk id="9" creationId="{00000000-0000-0000-0000-000000000000}"/>
          </ac:picMkLst>
        </pc:picChg>
      </pc:sldChg>
      <pc:sldChg chg="delSp modSp add mod">
        <pc:chgData name="Calvo Renard" userId="74b3af6e-27a5-41b1-8329-d5995b80b242" providerId="ADAL" clId="{E408F8CE-B922-40E5-ABAB-AA7C7D76DFA8}" dt="2024-02-19T08:02:35.087" v="213" actId="14100"/>
        <pc:sldMkLst>
          <pc:docMk/>
          <pc:sldMk cId="291182168" sldId="283"/>
        </pc:sldMkLst>
        <pc:spChg chg="mod">
          <ac:chgData name="Calvo Renard" userId="74b3af6e-27a5-41b1-8329-d5995b80b242" providerId="ADAL" clId="{E408F8CE-B922-40E5-ABAB-AA7C7D76DFA8}" dt="2024-02-19T08:02:27.155" v="211" actId="14100"/>
          <ac:spMkLst>
            <pc:docMk/>
            <pc:sldMk cId="291182168" sldId="283"/>
            <ac:spMk id="8" creationId="{B9C25467-B48F-3E31-26C5-E737E19C4E35}"/>
          </ac:spMkLst>
        </pc:spChg>
        <pc:spChg chg="mod">
          <ac:chgData name="Calvo Renard" userId="74b3af6e-27a5-41b1-8329-d5995b80b242" providerId="ADAL" clId="{E408F8CE-B922-40E5-ABAB-AA7C7D76DFA8}" dt="2024-02-19T08:02:35.087" v="213" actId="14100"/>
          <ac:spMkLst>
            <pc:docMk/>
            <pc:sldMk cId="291182168" sldId="283"/>
            <ac:spMk id="9" creationId="{15D74BE4-0FE7-7261-F9F1-098CCC340191}"/>
          </ac:spMkLst>
        </pc:spChg>
        <pc:picChg chg="del">
          <ac:chgData name="Calvo Renard" userId="74b3af6e-27a5-41b1-8329-d5995b80b242" providerId="ADAL" clId="{E408F8CE-B922-40E5-ABAB-AA7C7D76DFA8}" dt="2024-02-17T16:10:45.790" v="150" actId="478"/>
          <ac:picMkLst>
            <pc:docMk/>
            <pc:sldMk cId="291182168" sldId="283"/>
            <ac:picMk id="4" creationId="{00000000-0000-0000-0000-000000000000}"/>
          </ac:picMkLst>
        </pc:picChg>
        <pc:picChg chg="del">
          <ac:chgData name="Calvo Renard" userId="74b3af6e-27a5-41b1-8329-d5995b80b242" providerId="ADAL" clId="{E408F8CE-B922-40E5-ABAB-AA7C7D76DFA8}" dt="2024-02-17T16:10:48.822" v="151" actId="478"/>
          <ac:picMkLst>
            <pc:docMk/>
            <pc:sldMk cId="291182168" sldId="283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09AF1-01A4-4DB9-8F8A-C519BCA8250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336675"/>
            <a:ext cx="51022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5261-6934-467A-A941-1B3546F46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23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1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Formazione 	</a:t>
            </a:r>
            <a:r>
              <a:rPr lang="it-IT" sz="1800" b="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inteso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come attività di tutoraggio interno ed esterno alla propria scuola e conoscenza/approfondimento delle tematiche proposte;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it-IT" sz="1800" dirty="0"/>
              <a:t>		È obbligatorio effettuare almeno un’azione di tutoraggio interno (FORMAZIONE), nonché produrre documentazione che attesti tale attività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it-IT" sz="1800" dirty="0">
              <a:solidFill>
                <a:srgbClr val="00000A"/>
              </a:solidFill>
              <a:effectLst/>
              <a:latin typeface="Titillium 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Comunicazione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	volto alla sensibilizzazione, coinvolgimento e responsabilizzazione della comunità scolastica e studenti della propria scuola e/o studenti esterni; 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Le attività dovranno essere volte a pubblicizzare e diffondere su "larga scala" iniziative e comportamenti virtuosi usando messaggi/fotografie/video di grande impatto,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e volti a coinvolgere il maggior numero di persone 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endParaRPr lang="it-IT" sz="1800" dirty="0">
              <a:solidFill>
                <a:srgbClr val="00000A"/>
              </a:solidFill>
              <a:effectLst/>
              <a:latin typeface="Titillium 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Azioni Concrete	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definizione ed attivazione di azioni di mitigazione e adattamento volte alla riduzione dei consumi energetici e delle emissioni ambientali di CO</a:t>
            </a:r>
            <a:r>
              <a:rPr lang="it-IT" sz="1800" baseline="-250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del proprio istituto.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Dovranno essere ben specifiche le settimane prese a riferimento (dovranno essere dello stesso mese di quella di riferimento, condizioni meteo-climatiche simili), le attività effettuate in ogni settimana, il risparmio % 		in termini di CO2.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52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37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01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13779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/>
          <p:cNvSpPr/>
          <p:nvPr/>
        </p:nvSpPr>
        <p:spPr>
          <a:xfrm>
            <a:off x="2557800" y="7048080"/>
            <a:ext cx="7001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320" b="1" strike="noStrike" spc="-1">
              <a:solidFill>
                <a:srgbClr val="3465A8"/>
              </a:solidFill>
              <a:latin typeface="Titillium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758520" y="2277720"/>
            <a:ext cx="7056360" cy="189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>
                <a:solidFill>
                  <a:srgbClr val="EF8903"/>
                </a:solidFill>
                <a:latin typeface="Titillium"/>
              </a:rPr>
              <a:t>Presentazione 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>
                <a:solidFill>
                  <a:srgbClr val="EF8903"/>
                </a:solidFill>
                <a:latin typeface="Titillium"/>
              </a:rPr>
              <a:t>delle Attività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" name="CasellaDiTesto 1"/>
          <p:cNvSpPr/>
          <p:nvPr/>
        </p:nvSpPr>
        <p:spPr>
          <a:xfrm>
            <a:off x="764640" y="1843200"/>
            <a:ext cx="9219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4A8832"/>
                </a:solidFill>
                <a:latin typeface="Calibri"/>
              </a:rPr>
              <a:t>2023/2024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ttangolo 8"/>
          <p:cNvSpPr/>
          <p:nvPr/>
        </p:nvSpPr>
        <p:spPr>
          <a:xfrm>
            <a:off x="815760" y="4329000"/>
            <a:ext cx="99000" cy="1362240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580" b="0" strike="noStrike" spc="-1">
              <a:solidFill>
                <a:srgbClr val="219CCF"/>
              </a:solidFill>
              <a:latin typeface="Calibri Ligh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data 3"/>
          <p:cNvSpPr/>
          <p:nvPr/>
        </p:nvSpPr>
        <p:spPr>
          <a:xfrm>
            <a:off x="1428120" y="7041240"/>
            <a:ext cx="7001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320" b="1" strike="noStrike" spc="-1">
              <a:solidFill>
                <a:srgbClr val="3465A8"/>
              </a:solidFill>
              <a:latin typeface="Titillium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959040" y="1267560"/>
            <a:ext cx="8901360" cy="63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3950" b="1" strike="noStrike" spc="-1">
                <a:solidFill>
                  <a:srgbClr val="EF8903"/>
                </a:solidFill>
                <a:latin typeface="Calibri"/>
              </a:rPr>
              <a:t>Modifica gli stili del testo dello schema</a:t>
            </a:r>
            <a:endParaRPr lang="en-US" sz="395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72360" y="2161800"/>
            <a:ext cx="8734320" cy="606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2400" b="1" strike="noStrike" spc="-1">
                <a:solidFill>
                  <a:srgbClr val="3465A8"/>
                </a:solidFill>
                <a:latin typeface="Calibri Light"/>
              </a:rPr>
              <a:t>MODIFICA GLI STILI DEL TESTO DELLO SCHEMA</a:t>
            </a:r>
            <a:endParaRPr lang="en-US" sz="2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959040" y="3022560"/>
            <a:ext cx="8901360" cy="3377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106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1320" b="0" strike="noStrike" spc="-1">
                <a:solidFill>
                  <a:srgbClr val="2F424F"/>
                </a:solidFill>
                <a:latin typeface="Calibri Light"/>
              </a:rPr>
              <a:t>Modifica gli stili del testo dello schema</a:t>
            </a:r>
            <a:endParaRPr lang="en-US" sz="132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260" b="1" strike="noStrike" spc="-1">
                <a:solidFill>
                  <a:srgbClr val="EF8903"/>
                </a:solidFill>
                <a:latin typeface="Calibri Light"/>
              </a:rPr>
              <a:t>Grazie per l’attenzione</a:t>
            </a:r>
            <a:endParaRPr lang="en-US" sz="526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714240" y="2444040"/>
            <a:ext cx="5402880" cy="145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 dirty="0">
                <a:solidFill>
                  <a:srgbClr val="EF8903"/>
                </a:solidFill>
                <a:latin typeface="Calibri"/>
              </a:rPr>
              <a:t>Presentazione delle Attività</a:t>
            </a:r>
            <a:endParaRPr lang="en-US" sz="5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1" name="Segnaposto testo 25"/>
          <p:cNvSpPr/>
          <p:nvPr/>
        </p:nvSpPr>
        <p:spPr>
          <a:xfrm>
            <a:off x="915480" y="4323960"/>
            <a:ext cx="6899400" cy="13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b="1" spc="-1" dirty="0">
                <a:solidFill>
                  <a:srgbClr val="3465A8"/>
                </a:solidFill>
                <a:latin typeface="Calibri"/>
              </a:rPr>
              <a:t>ITG ITCS SANSOVINO</a:t>
            </a:r>
          </a:p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sz="1800" b="1" strike="noStrike" spc="-1" dirty="0">
                <a:solidFill>
                  <a:srgbClr val="3465A8"/>
                </a:solidFill>
                <a:latin typeface="Calibri"/>
              </a:rPr>
              <a:t>Via Masotti, 2 – 31046 Oderzo (TV)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2" name="Connettore diritto 6"/>
          <p:cNvCxnSpPr/>
          <p:nvPr/>
        </p:nvCxnSpPr>
        <p:spPr>
          <a:xfrm flipV="1">
            <a:off x="1052640" y="5630400"/>
            <a:ext cx="3835440" cy="7560"/>
          </a:xfrm>
          <a:prstGeom prst="straightConnector1">
            <a:avLst/>
          </a:prstGeom>
          <a:ln w="6345">
            <a:solidFill>
              <a:srgbClr val="4472C4"/>
            </a:solidFill>
            <a:miter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124948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  <a:cs typeface="Calibri" panose="020F0502020204030204" pitchFamily="34" charset="0"/>
              </a:rPr>
              <a:t>A4 - I custodi energetici e lo smart </a:t>
            </a:r>
            <a:r>
              <a:rPr lang="it-IT" sz="2400" dirty="0" err="1">
                <a:solidFill>
                  <a:srgbClr val="3465A8"/>
                </a:solidFill>
                <a:latin typeface="+mj-lt"/>
                <a:cs typeface="Calibri" panose="020F0502020204030204" pitchFamily="34" charset="0"/>
              </a:rPr>
              <a:t>meter</a:t>
            </a:r>
            <a:endParaRPr lang="it-IT" sz="2000" dirty="0">
              <a:solidFill>
                <a:srgbClr val="3465A8"/>
              </a:solidFill>
              <a:latin typeface="+mj-lt"/>
              <a:cs typeface="Calibri" panose="020F0502020204030204" pitchFamily="34" charset="0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QUANTOMETRO:</a:t>
            </a:r>
            <a:endParaRPr lang="it-IT" sz="2000" dirty="0">
              <a:solidFill>
                <a:srgbClr val="2F42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91"/>
          <p:cNvPicPr/>
          <p:nvPr/>
        </p:nvPicPr>
        <p:blipFill>
          <a:blip r:embed="rId3"/>
          <a:srcRect b="50002"/>
          <a:stretch/>
        </p:blipFill>
        <p:spPr>
          <a:xfrm>
            <a:off x="3611821" y="3779837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 un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misuratore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aeriforme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gas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all’interno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tubazione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predefinito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quantometro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utilizzato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misurare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consumato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dall’impianto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termico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spc="-1" dirty="0">
              <a:solidFill>
                <a:srgbClr val="7E93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280959" y="942366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A5 – Visualizzazione consumi in tempo reale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158730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59884" y="1017485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A5 – Visualizzazione consumi in tempo reale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La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3475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 descr="Immagine che contiene testo, computer, schermata, macchina&#10;&#10;Descrizione generata automaticamente">
            <a:extLst>
              <a:ext uri="{FF2B5EF4-FFF2-40B4-BE49-F238E27FC236}">
                <a16:creationId xmlns:a16="http://schemas.microsoft.com/office/drawing/2014/main" id="{E9D8EDD6-F625-56BE-334C-044A9DB00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05" y="4114964"/>
            <a:ext cx="7560899" cy="20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894119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FCB10F1-F98D-0606-F06A-784FCBDB7D10}"/>
              </a:ext>
            </a:extLst>
          </p:cNvPr>
          <p:cNvSpPr/>
          <p:nvPr/>
        </p:nvSpPr>
        <p:spPr>
          <a:xfrm>
            <a:off x="1107600" y="1380228"/>
            <a:ext cx="8016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E743DE5-2118-23E3-52DE-4B2306677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64965"/>
              </p:ext>
            </p:extLst>
          </p:nvPr>
        </p:nvGraphicFramePr>
        <p:xfrm>
          <a:off x="228599" y="2457446"/>
          <a:ext cx="10010273" cy="3957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7874">
                  <a:extLst>
                    <a:ext uri="{9D8B030D-6E8A-4147-A177-3AD203B41FA5}">
                      <a16:colId xmlns:a16="http://schemas.microsoft.com/office/drawing/2014/main" val="2543588051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val="3460833006"/>
                    </a:ext>
                  </a:extLst>
                </a:gridCol>
                <a:gridCol w="950495">
                  <a:extLst>
                    <a:ext uri="{9D8B030D-6E8A-4147-A177-3AD203B41FA5}">
                      <a16:colId xmlns:a16="http://schemas.microsoft.com/office/drawing/2014/main" val="3453620866"/>
                    </a:ext>
                  </a:extLst>
                </a:gridCol>
                <a:gridCol w="745992">
                  <a:extLst>
                    <a:ext uri="{9D8B030D-6E8A-4147-A177-3AD203B41FA5}">
                      <a16:colId xmlns:a16="http://schemas.microsoft.com/office/drawing/2014/main" val="812657959"/>
                    </a:ext>
                  </a:extLst>
                </a:gridCol>
                <a:gridCol w="757955">
                  <a:extLst>
                    <a:ext uri="{9D8B030D-6E8A-4147-A177-3AD203B41FA5}">
                      <a16:colId xmlns:a16="http://schemas.microsoft.com/office/drawing/2014/main" val="3833231617"/>
                    </a:ext>
                  </a:extLst>
                </a:gridCol>
                <a:gridCol w="733927">
                  <a:extLst>
                    <a:ext uri="{9D8B030D-6E8A-4147-A177-3AD203B41FA5}">
                      <a16:colId xmlns:a16="http://schemas.microsoft.com/office/drawing/2014/main" val="2714544880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3070290842"/>
                    </a:ext>
                  </a:extLst>
                </a:gridCol>
                <a:gridCol w="1900989">
                  <a:extLst>
                    <a:ext uri="{9D8B030D-6E8A-4147-A177-3AD203B41FA5}">
                      <a16:colId xmlns:a16="http://schemas.microsoft.com/office/drawing/2014/main" val="1484446143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1715411620"/>
                    </a:ext>
                  </a:extLst>
                </a:gridCol>
              </a:tblGrid>
              <a:tr h="332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BLOCCO AULE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Q.tà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Potenza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[kW]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Ore/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giorni/</a:t>
                      </a:r>
                    </a:p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sett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settimane/anno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Piano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Locale/Locali coinvolti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kWh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70430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MULTIFUNZIONE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0,750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972,00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241597865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PC+MONITOR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0,161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AULE-AULA MAGNA-BIBLIOTECA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24.099,77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960506896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TV/ MONITOR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0,300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35.251,20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1139314277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SPLIT CLIMATIZZAZIONE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1,500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7.776,00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3978550706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(led)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279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AULE-AULA MAGNA-BIBLIOTECA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24.889,03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4145667293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EMERGENZA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AULE-AULA MAGNA-BIBLIOTECA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1.723,68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280935202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CASSE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AULE-AULA MAGNA-BIBLIOTECA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3.356,64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799707049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IMPIANTO AUDIO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AULA MAGNA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453,60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10889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7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94E641-F3E9-AAC5-E5F3-D34277E57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16212"/>
              </p:ext>
            </p:extLst>
          </p:nvPr>
        </p:nvGraphicFramePr>
        <p:xfrm>
          <a:off x="388896" y="1156247"/>
          <a:ext cx="9914020" cy="5064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178">
                  <a:extLst>
                    <a:ext uri="{9D8B030D-6E8A-4147-A177-3AD203B41FA5}">
                      <a16:colId xmlns:a16="http://schemas.microsoft.com/office/drawing/2014/main" val="1670620910"/>
                    </a:ext>
                  </a:extLst>
                </a:gridCol>
                <a:gridCol w="661737">
                  <a:extLst>
                    <a:ext uri="{9D8B030D-6E8A-4147-A177-3AD203B41FA5}">
                      <a16:colId xmlns:a16="http://schemas.microsoft.com/office/drawing/2014/main" val="13119326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90682883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74388977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175339467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575837133"/>
                    </a:ext>
                  </a:extLst>
                </a:gridCol>
                <a:gridCol w="831897">
                  <a:extLst>
                    <a:ext uri="{9D8B030D-6E8A-4147-A177-3AD203B41FA5}">
                      <a16:colId xmlns:a16="http://schemas.microsoft.com/office/drawing/2014/main" val="2388563760"/>
                    </a:ext>
                  </a:extLst>
                </a:gridCol>
                <a:gridCol w="1966565">
                  <a:extLst>
                    <a:ext uri="{9D8B030D-6E8A-4147-A177-3AD203B41FA5}">
                      <a16:colId xmlns:a16="http://schemas.microsoft.com/office/drawing/2014/main" val="2329676688"/>
                    </a:ext>
                  </a:extLst>
                </a:gridCol>
                <a:gridCol w="802865">
                  <a:extLst>
                    <a:ext uri="{9D8B030D-6E8A-4147-A177-3AD203B41FA5}">
                      <a16:colId xmlns:a16="http://schemas.microsoft.com/office/drawing/2014/main" val="1166226780"/>
                    </a:ext>
                  </a:extLst>
                </a:gridCol>
              </a:tblGrid>
              <a:tr h="2854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BLOCCO AULE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Q.tà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Potenza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[kW]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Ore/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giorni/</a:t>
                      </a:r>
                    </a:p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sett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settimane/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Piano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Locale/Locali coinvolti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kWh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18932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STAMPANTE A GETTO D'INCHIOSTRO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3.628,80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577954663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MULTIFUNZIONE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0,750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7.938,00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42405974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TV/ MONITOR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3.175,20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51258257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PC+MONITOR  (500+100)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0,600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224.078,40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4042397357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(led)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LINGUE-PALESTRA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14.451,70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499972944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LUCI EMERGENZA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LINGUE-PALESTRA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1.156,68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64544426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CASSE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498,96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535988472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MOTORI TIFASE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9.072,00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023705341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FRIGO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1.512,00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671060635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SPETTO FOTOMETRO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3.024,00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030869120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FRIGO AERATORE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1.512,00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396131527"/>
                  </a:ext>
                </a:extLst>
              </a:tr>
              <a:tr h="2642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WI-FI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PALESTRA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241,92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37710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6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3475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42" y="2347601"/>
            <a:ext cx="8988183" cy="389769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BD058A7-7AB1-1F69-A794-0AF0826E338E}"/>
              </a:ext>
            </a:extLst>
          </p:cNvPr>
          <p:cNvSpPr/>
          <p:nvPr/>
        </p:nvSpPr>
        <p:spPr>
          <a:xfrm>
            <a:off x="1107600" y="1741176"/>
            <a:ext cx="8016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</a:t>
            </a:r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08858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EPIC LIFE 2.0 – IL GIOCO DELL’ENERGIA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uno dei punteggi EXTRA bonus dell’ XI edizione.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31-05-2024.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0469" y="5094015"/>
            <a:ext cx="6787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dell’ undicesima edizione della GSC, "EPIC LIFE, il gioco dell'energia" sarà composto da tre livelli: la "casa", la "città", "scuola".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16 febbraio.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2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338AA7-65ED-1AD7-EFA1-10C25FA3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6" y="1400696"/>
            <a:ext cx="3313460" cy="19396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0D7624B-F4A0-5406-C7A8-56F591776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6" y="3296683"/>
            <a:ext cx="3313460" cy="18033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F34103D-D318-AE12-975A-E984CA06A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5" y="5117808"/>
            <a:ext cx="3313460" cy="17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2034377" y="985938"/>
            <a:ext cx="4114800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Seguiteci sui Social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Facebook e Instagram andrà utilizzato il seguente hashtag:    #GreenSchoolsTreviso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en-US" sz="5260" b="1" strike="noStrike" spc="-1" dirty="0" err="1">
                <a:solidFill>
                  <a:srgbClr val="EF8903"/>
                </a:solidFill>
                <a:latin typeface="Calibri Light"/>
              </a:rPr>
              <a:t>Grazie</a:t>
            </a:r>
            <a:r>
              <a:rPr lang="en-US" sz="5260" b="1" strike="noStrike" spc="-1" dirty="0">
                <a:solidFill>
                  <a:srgbClr val="EF8903"/>
                </a:solidFill>
                <a:latin typeface="Calibri Light"/>
              </a:rPr>
              <a:t> per </a:t>
            </a:r>
            <a:r>
              <a:rPr lang="en-US" sz="5260" b="1" strike="noStrike" spc="-1" dirty="0" err="1">
                <a:solidFill>
                  <a:srgbClr val="EF8903"/>
                </a:solidFill>
                <a:latin typeface="Calibri Light"/>
              </a:rPr>
              <a:t>l’attenzione</a:t>
            </a:r>
            <a:endParaRPr lang="en-US" sz="5260" b="1" strike="noStrike" spc="-1" dirty="0">
              <a:solidFill>
                <a:srgbClr val="EF8903"/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959040" y="3015360"/>
            <a:ext cx="8734320" cy="606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Presentazione</a:t>
            </a:r>
            <a:r>
              <a:rPr lang="pt-BR" sz="2000" b="1" strike="noStrike" spc="-1" dirty="0">
                <a:solidFill>
                  <a:srgbClr val="3465A8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delle</a:t>
            </a:r>
            <a:r>
              <a:rPr lang="pt-BR" sz="2000" b="1" strike="noStrike" spc="-1" dirty="0">
                <a:solidFill>
                  <a:srgbClr val="3465A8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Attività</a:t>
            </a:r>
            <a:endParaRPr lang="en-US" sz="2000" b="0" strike="noStrike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959040" y="3553920"/>
            <a:ext cx="8901360" cy="310323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401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ts val="2106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132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25" name="Immagine 4"/>
          <p:cNvPicPr/>
          <p:nvPr/>
        </p:nvPicPr>
        <p:blipFill>
          <a:blip r:embed="rId2"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ln w="0">
            <a:noFill/>
          </a:ln>
        </p:spPr>
      </p:pic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99EC5652-2EAF-688E-F3F3-BC7CACA51328}"/>
              </a:ext>
            </a:extLst>
          </p:cNvPr>
          <p:cNvSpPr txBox="1">
            <a:spLocks/>
          </p:cNvSpPr>
          <p:nvPr/>
        </p:nvSpPr>
        <p:spPr>
          <a:xfrm>
            <a:off x="958948" y="3553917"/>
            <a:ext cx="8901670" cy="2267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A1) Global Service Manutentivo: composizione raggruppamento temporaneo imprese 	e organigramma struttura organizzativa;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A2) Interventi di Riqualifica Tecnologica;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A3) Green Schools </a:t>
            </a:r>
            <a:r>
              <a:rPr lang="it-IT" sz="2000" b="1" dirty="0" err="1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Competition</a:t>
            </a: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: ambiti e tematiche;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A4) I custodi energetici e lo smart </a:t>
            </a:r>
            <a:r>
              <a:rPr lang="it-IT" sz="2000" b="1" dirty="0" err="1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A5) Visualizzazione dei consumi sul sito «Green School»;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A6) Energia convenzionale.</a:t>
            </a:r>
          </a:p>
          <a:p>
            <a:pPr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549787" y="1178938"/>
            <a:ext cx="9584213" cy="606425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3465A8"/>
                </a:solidFill>
                <a:latin typeface="+mj-lt"/>
              </a:rPr>
              <a:t>A1 - </a:t>
            </a:r>
            <a:r>
              <a:rPr lang="it-IT" sz="2400" dirty="0">
                <a:solidFill>
                  <a:srgbClr val="3465A8"/>
                </a:solidFill>
                <a:latin typeface="+mj-lt"/>
              </a:rPr>
              <a:t>Composizione Raggruppamento Temporaneo d’Imprese (RTI)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70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080009" y="5270711"/>
            <a:ext cx="2523771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389785" y="5278116"/>
            <a:ext cx="2639894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6820029" y="5278116"/>
            <a:ext cx="2756161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924194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A1 – Organigramma Struttura Organizzativa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02505" y="1530619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095085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A2 – Progetti di Riqualifica Tecnologica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978693" y="2056819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01593"/>
              </p:ext>
            </p:extLst>
          </p:nvPr>
        </p:nvGraphicFramePr>
        <p:xfrm>
          <a:off x="553530" y="4307008"/>
          <a:ext cx="8948610" cy="12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102">
                  <a:extLst>
                    <a:ext uri="{9D8B030D-6E8A-4147-A177-3AD203B41FA5}">
                      <a16:colId xmlns:a16="http://schemas.microsoft.com/office/drawing/2014/main" val="3634592498"/>
                    </a:ext>
                  </a:extLst>
                </a:gridCol>
                <a:gridCol w="1014452">
                  <a:extLst>
                    <a:ext uri="{9D8B030D-6E8A-4147-A177-3AD203B41FA5}">
                      <a16:colId xmlns:a16="http://schemas.microsoft.com/office/drawing/2014/main" val="2513216386"/>
                    </a:ext>
                  </a:extLst>
                </a:gridCol>
                <a:gridCol w="1772729">
                  <a:extLst>
                    <a:ext uri="{9D8B030D-6E8A-4147-A177-3AD203B41FA5}">
                      <a16:colId xmlns:a16="http://schemas.microsoft.com/office/drawing/2014/main" val="1483907525"/>
                    </a:ext>
                  </a:extLst>
                </a:gridCol>
                <a:gridCol w="1210821">
                  <a:extLst>
                    <a:ext uri="{9D8B030D-6E8A-4147-A177-3AD203B41FA5}">
                      <a16:colId xmlns:a16="http://schemas.microsoft.com/office/drawing/2014/main" val="1595882136"/>
                    </a:ext>
                  </a:extLst>
                </a:gridCol>
                <a:gridCol w="1156753">
                  <a:extLst>
                    <a:ext uri="{9D8B030D-6E8A-4147-A177-3AD203B41FA5}">
                      <a16:colId xmlns:a16="http://schemas.microsoft.com/office/drawing/2014/main" val="1300319723"/>
                    </a:ext>
                  </a:extLst>
                </a:gridCol>
                <a:gridCol w="1274790">
                  <a:extLst>
                    <a:ext uri="{9D8B030D-6E8A-4147-A177-3AD203B41FA5}">
                      <a16:colId xmlns:a16="http://schemas.microsoft.com/office/drawing/2014/main" val="3460830663"/>
                    </a:ext>
                  </a:extLst>
                </a:gridCol>
                <a:gridCol w="1009207">
                  <a:extLst>
                    <a:ext uri="{9D8B030D-6E8A-4147-A177-3AD203B41FA5}">
                      <a16:colId xmlns:a16="http://schemas.microsoft.com/office/drawing/2014/main" val="912910380"/>
                    </a:ext>
                  </a:extLst>
                </a:gridCol>
                <a:gridCol w="711756">
                  <a:extLst>
                    <a:ext uri="{9D8B030D-6E8A-4147-A177-3AD203B41FA5}">
                      <a16:colId xmlns:a16="http://schemas.microsoft.com/office/drawing/2014/main" val="984633677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Anno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Anno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2023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</a:p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2021-2023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9844"/>
                  </a:ext>
                </a:extLst>
              </a:tr>
              <a:tr h="6287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OD029_01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ITG ITCS Sansovino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Via Massotti, 2</a:t>
                      </a:r>
                      <a:r>
                        <a:rPr lang="it-IT" sz="1100" baseline="0" dirty="0"/>
                        <a:t> Oderzo </a:t>
                      </a: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IT001E04168764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226.963  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    118.859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-108.104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-48%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1067511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345905" y="2329336"/>
            <a:ext cx="33051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RIQUALIFICAZIONE DEL </a:t>
            </a:r>
          </a:p>
          <a:p>
            <a:r>
              <a:rPr lang="it-IT" b="1" dirty="0">
                <a:solidFill>
                  <a:srgbClr val="0070C0"/>
                </a:solidFill>
              </a:rPr>
              <a:t>SISTEMA D’ILLUMINAZIONE</a:t>
            </a:r>
          </a:p>
          <a:p>
            <a:r>
              <a:rPr lang="it-IT" b="1" dirty="0">
                <a:solidFill>
                  <a:srgbClr val="0070C0"/>
                </a:solidFill>
              </a:rPr>
              <a:t>(scuola e palestra)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22194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800" b="0" dirty="0">
                <a:solidFill>
                  <a:srgbClr val="3465A8"/>
                </a:solidFill>
                <a:latin typeface="+mj-lt"/>
              </a:rPr>
              <a:t>A2 – Progetti di Riqualifica Tecnologica</a:t>
            </a:r>
            <a:endParaRPr lang="it-IT" b="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07600" y="5190221"/>
            <a:ext cx="767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NUOVO  IMPIANTO FOTOVOLTAICO -</a:t>
            </a:r>
            <a:r>
              <a:rPr lang="it-IT" dirty="0">
                <a:solidFill>
                  <a:srgbClr val="2F424F"/>
                </a:solidFill>
              </a:rPr>
              <a:t> </a:t>
            </a:r>
            <a:r>
              <a:rPr lang="it-IT" b="1" dirty="0">
                <a:solidFill>
                  <a:srgbClr val="0070C0"/>
                </a:solidFill>
              </a:rPr>
              <a:t>POTENZA 35 KW     	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07600" y="5705257"/>
            <a:ext cx="847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70C0"/>
                </a:solidFill>
              </a:rPr>
              <a:t>Installazione conclusa, iter di allacciamento alla rete elettrica nazionale in fase conclusiva   	 </a:t>
            </a:r>
          </a:p>
        </p:txBody>
      </p:sp>
      <p:pic>
        <p:nvPicPr>
          <p:cNvPr id="5" name="Immagine 4" descr="Immagine che contiene aria aperta, Energia solare, energia solare, Pannello solare&#10;&#10;Descrizione generata automaticamente">
            <a:extLst>
              <a:ext uri="{FF2B5EF4-FFF2-40B4-BE49-F238E27FC236}">
                <a16:creationId xmlns:a16="http://schemas.microsoft.com/office/drawing/2014/main" id="{26C98D47-C974-3CF4-3EC2-692F0F523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38" y="1658451"/>
            <a:ext cx="6019674" cy="33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8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22194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800" b="0" dirty="0">
                <a:solidFill>
                  <a:srgbClr val="3465A8"/>
                </a:solidFill>
                <a:latin typeface="+mj-lt"/>
              </a:rPr>
              <a:t>A2 – Progetti di Riqualifica Tecnologica</a:t>
            </a:r>
            <a:endParaRPr lang="it-IT" b="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0719FB-E933-11D2-6BDC-9C664D54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106" y="2022456"/>
            <a:ext cx="1286019" cy="127547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9C25467-B48F-3E31-26C5-E737E19C4E35}"/>
              </a:ext>
            </a:extLst>
          </p:cNvPr>
          <p:cNvSpPr/>
          <p:nvPr/>
        </p:nvSpPr>
        <p:spPr>
          <a:xfrm>
            <a:off x="1107599" y="2289702"/>
            <a:ext cx="619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INSTALLAZIONE DI VALVOLE TERMOSTATICHE</a:t>
            </a:r>
          </a:p>
          <a:p>
            <a:endParaRPr lang="it-IT" dirty="0">
              <a:solidFill>
                <a:srgbClr val="2F424F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5D74BE4-0FE7-7261-F9F1-098CCC340191}"/>
              </a:ext>
            </a:extLst>
          </p:cNvPr>
          <p:cNvSpPr/>
          <p:nvPr/>
        </p:nvSpPr>
        <p:spPr>
          <a:xfrm>
            <a:off x="1107598" y="4367509"/>
            <a:ext cx="619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INSTALLAZIONE DI CIRCOLATORI A GIRI VARIABILI</a:t>
            </a:r>
          </a:p>
          <a:p>
            <a:endParaRPr lang="it-IT" dirty="0">
              <a:solidFill>
                <a:srgbClr val="2F424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710A6B-C24E-2F8E-2CAE-CF00794CC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45" y="3587007"/>
            <a:ext cx="2537680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02FEFFA-EE8B-31D4-3BCD-0894775BCDF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ln w="0">
            <a:noFill/>
          </a:ln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5B41623-496D-E33B-D118-D044FD67BB29}"/>
              </a:ext>
            </a:extLst>
          </p:cNvPr>
          <p:cNvSpPr txBox="1">
            <a:spLocks/>
          </p:cNvSpPr>
          <p:nvPr/>
        </p:nvSpPr>
        <p:spPr>
          <a:xfrm>
            <a:off x="700640" y="2988000"/>
            <a:ext cx="8734626" cy="606649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3465A8"/>
                </a:solidFill>
                <a:latin typeface="+mj-lt"/>
              </a:rPr>
              <a:t>A3 - Scelta Ambiti e </a:t>
            </a:r>
            <a:r>
              <a:rPr lang="pt-BR" sz="2400" dirty="0">
                <a:solidFill>
                  <a:srgbClr val="3465A8"/>
                </a:solidFill>
                <a:latin typeface="Calibri (Titoli)"/>
              </a:rPr>
              <a:t>Tematiche</a:t>
            </a:r>
            <a:endParaRPr lang="it-IT" sz="2400" dirty="0">
              <a:solidFill>
                <a:srgbClr val="3465A8"/>
              </a:solidFill>
              <a:latin typeface="Calibri (Titoli)"/>
            </a:endParaRPr>
          </a:p>
        </p:txBody>
      </p:sp>
      <p:graphicFrame>
        <p:nvGraphicFramePr>
          <p:cNvPr id="9" name="Tabella 5">
            <a:extLst>
              <a:ext uri="{FF2B5EF4-FFF2-40B4-BE49-F238E27FC236}">
                <a16:creationId xmlns:a16="http://schemas.microsoft.com/office/drawing/2014/main" id="{0BE1F8A5-223F-48E6-57D4-4E8B1F434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1390"/>
              </p:ext>
            </p:extLst>
          </p:nvPr>
        </p:nvGraphicFramePr>
        <p:xfrm>
          <a:off x="700640" y="3779837"/>
          <a:ext cx="4186390" cy="2239420"/>
        </p:xfrm>
        <a:graphic>
          <a:graphicData uri="http://schemas.openxmlformats.org/drawingml/2006/table">
            <a:tbl>
              <a:tblPr firstRow="1" firstCol="1" bandRow="1">
                <a:effectLst/>
                <a:tableStyleId>{72833802-FEF1-4C79-8D5D-14CF1EAF98D9}</a:tableStyleId>
              </a:tblPr>
              <a:tblGrid>
                <a:gridCol w="2925417">
                  <a:extLst>
                    <a:ext uri="{9D8B030D-6E8A-4147-A177-3AD203B41FA5}">
                      <a16:colId xmlns:a16="http://schemas.microsoft.com/office/drawing/2014/main" val="1980228738"/>
                    </a:ext>
                  </a:extLst>
                </a:gridCol>
                <a:gridCol w="1260973">
                  <a:extLst>
                    <a:ext uri="{9D8B030D-6E8A-4147-A177-3AD203B41FA5}">
                      <a16:colId xmlns:a16="http://schemas.microsoft.com/office/drawing/2014/main" val="3841936970"/>
                    </a:ext>
                  </a:extLst>
                </a:gridCol>
              </a:tblGrid>
              <a:tr h="504394">
                <a:tc gridSpan="2">
                  <a:txBody>
                    <a:bodyPr/>
                    <a:lstStyle/>
                    <a:p>
                      <a:pPr marL="0" lvl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Calibri Light" panose="020F0302020204030204" pitchFamily="34" charset="0"/>
                        </a:rPr>
                        <a:t>AMBITI di concorso per le quali si partecipa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</a:endParaRPr>
                    </a:p>
                  </a:txBody>
                  <a:tcPr marL="7139" marR="7139" marT="7139" marB="7139" anchor="ctr">
                    <a:solidFill>
                      <a:srgbClr val="EF8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877543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1- Concorso formazione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846968285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2 - Concorso comunicazione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2599913999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3 - Concorso azioni concrete 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371937387"/>
                  </a:ext>
                </a:extLst>
              </a:tr>
            </a:tbl>
          </a:graphicData>
        </a:graphic>
      </p:graphicFrame>
      <p:graphicFrame>
        <p:nvGraphicFramePr>
          <p:cNvPr id="10" name="Tabella 7">
            <a:extLst>
              <a:ext uri="{FF2B5EF4-FFF2-40B4-BE49-F238E27FC236}">
                <a16:creationId xmlns:a16="http://schemas.microsoft.com/office/drawing/2014/main" id="{4350A2F1-DE85-1CB4-05CD-7F12E9E69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02469"/>
              </p:ext>
            </p:extLst>
          </p:nvPr>
        </p:nvGraphicFramePr>
        <p:xfrm>
          <a:off x="5804783" y="3779839"/>
          <a:ext cx="4186390" cy="2239418"/>
        </p:xfrm>
        <a:graphic>
          <a:graphicData uri="http://schemas.openxmlformats.org/drawingml/2006/table">
            <a:tbl>
              <a:tblPr firstRow="1" firstCol="1" bandRow="1">
                <a:effectLst/>
                <a:tableStyleId>{72833802-FEF1-4C79-8D5D-14CF1EAF98D9}</a:tableStyleId>
              </a:tblPr>
              <a:tblGrid>
                <a:gridCol w="3848413">
                  <a:extLst>
                    <a:ext uri="{9D8B030D-6E8A-4147-A177-3AD203B41FA5}">
                      <a16:colId xmlns:a16="http://schemas.microsoft.com/office/drawing/2014/main" val="226703718"/>
                    </a:ext>
                  </a:extLst>
                </a:gridCol>
                <a:gridCol w="337977">
                  <a:extLst>
                    <a:ext uri="{9D8B030D-6E8A-4147-A177-3AD203B41FA5}">
                      <a16:colId xmlns:a16="http://schemas.microsoft.com/office/drawing/2014/main" val="1630178491"/>
                    </a:ext>
                  </a:extLst>
                </a:gridCol>
              </a:tblGrid>
              <a:tr h="488876">
                <a:tc gridSpan="2">
                  <a:txBody>
                    <a:bodyPr/>
                    <a:lstStyle/>
                    <a:p>
                      <a:pPr marL="0" lvl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chemeClr val="bg1"/>
                          </a:solidFill>
                          <a:latin typeface="Calibri (Titoli)"/>
                          <a:cs typeface="Calibri Light" panose="020F0302020204030204" pitchFamily="34" charset="0"/>
                        </a:rPr>
                        <a:t>Tematiche affrontate</a:t>
                      </a:r>
                    </a:p>
                  </a:txBody>
                  <a:tcPr marL="7139" marR="7139" marT="7139" marB="7139" anchor="ctr">
                    <a:solidFill>
                      <a:srgbClr val="3465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11012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marL="177795" marR="0" lvl="0" indent="-1591" algn="l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Energia elettrica e termica e Risparmio energetico</a:t>
                      </a:r>
                      <a:endParaRPr lang="it-IT" sz="1200" dirty="0"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1931542634"/>
                  </a:ext>
                </a:extLst>
              </a:tr>
              <a:tr h="412934">
                <a:tc>
                  <a:txBody>
                    <a:bodyPr/>
                    <a:lstStyle/>
                    <a:p>
                      <a:pPr marL="176214" marR="0" lvl="0" indent="0" algn="just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ea typeface="Calibri" pitchFamily="34"/>
                          <a:cs typeface="Times New Roman" pitchFamily="18"/>
                        </a:rPr>
                        <a:t>Mobilità Sostenibile</a:t>
                      </a: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marL="0" lvl="0" indent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kern="1200" cap="all" dirty="0">
                        <a:solidFill>
                          <a:srgbClr val="000000"/>
                        </a:solidFill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1971448338"/>
                  </a:ext>
                </a:extLst>
              </a:tr>
              <a:tr h="412934">
                <a:tc>
                  <a:txBody>
                    <a:bodyPr/>
                    <a:lstStyle/>
                    <a:p>
                      <a:pPr marL="176214" lvl="0" indent="0" algn="just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Times New Roman" pitchFamily="18"/>
                        </a:rPr>
                        <a:t>Riduzione dei Rifiuti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813362871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marL="176214" marR="0" lvl="0" indent="0" algn="l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Times New Roman" pitchFamily="18"/>
                        </a:rPr>
                        <a:t>Acqua e Risparmio Idrico 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endParaRPr lang="it-IT" sz="1100" b="1" kern="1200" cap="all" dirty="0">
                        <a:solidFill>
                          <a:srgbClr val="000000"/>
                        </a:solidFill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926871976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FB7A3F56-AFD6-526E-AA74-FD585120ED31}"/>
              </a:ext>
            </a:extLst>
          </p:cNvPr>
          <p:cNvSpPr/>
          <p:nvPr/>
        </p:nvSpPr>
        <p:spPr>
          <a:xfrm flipV="1">
            <a:off x="4383996" y="4457578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D92746A-4863-603D-36AF-5D3ABDB130CC}"/>
              </a:ext>
            </a:extLst>
          </p:cNvPr>
          <p:cNvSpPr/>
          <p:nvPr/>
        </p:nvSpPr>
        <p:spPr>
          <a:xfrm flipV="1">
            <a:off x="9591616" y="4351241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F6219D-17AA-A535-F490-36AB35D0346B}"/>
              </a:ext>
            </a:extLst>
          </p:cNvPr>
          <p:cNvSpPr/>
          <p:nvPr/>
        </p:nvSpPr>
        <p:spPr>
          <a:xfrm flipV="1">
            <a:off x="4383996" y="5573792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6E5769B-5F4E-3B02-F769-6A4077AA8E07}"/>
              </a:ext>
            </a:extLst>
          </p:cNvPr>
          <p:cNvSpPr/>
          <p:nvPr/>
        </p:nvSpPr>
        <p:spPr>
          <a:xfrm flipV="1">
            <a:off x="4388782" y="5046343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6498DA-EA77-3E30-378B-71297225D54C}"/>
              </a:ext>
            </a:extLst>
          </p:cNvPr>
          <p:cNvSpPr/>
          <p:nvPr/>
        </p:nvSpPr>
        <p:spPr>
          <a:xfrm flipV="1">
            <a:off x="9591615" y="4793210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5AB0245-F945-BCAC-8B06-FB6D2B9BAC60}"/>
              </a:ext>
            </a:extLst>
          </p:cNvPr>
          <p:cNvSpPr/>
          <p:nvPr/>
        </p:nvSpPr>
        <p:spPr>
          <a:xfrm flipV="1">
            <a:off x="9591615" y="5258276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324AEEE-F3A8-BA2B-6125-D11413357B88}"/>
              </a:ext>
            </a:extLst>
          </p:cNvPr>
          <p:cNvSpPr/>
          <p:nvPr/>
        </p:nvSpPr>
        <p:spPr>
          <a:xfrm flipV="1">
            <a:off x="9578138" y="5700245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8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216418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A4 - I custodi energetici e lo smart </a:t>
            </a:r>
            <a:r>
              <a:rPr lang="it-IT" sz="2400" dirty="0" err="1">
                <a:solidFill>
                  <a:srgbClr val="3465A8"/>
                </a:solidFill>
                <a:latin typeface="+mj-lt"/>
              </a:rPr>
              <a:t>meter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70338" y="1836341"/>
            <a:ext cx="7032743" cy="20749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XMETER: </a:t>
            </a:r>
            <a:endParaRPr lang="it-IT" sz="3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3"/>
          <a:srcRect l="9405" b="10864"/>
          <a:stretch/>
        </p:blipFill>
        <p:spPr>
          <a:xfrm>
            <a:off x="2347132" y="3310603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1369</TotalTime>
  <Words>1601</Words>
  <Application>Microsoft Office PowerPoint</Application>
  <PresentationFormat>Personalizzato</PresentationFormat>
  <Paragraphs>337</Paragraphs>
  <Slides>19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Arial</vt:lpstr>
      <vt:lpstr>Branding Light</vt:lpstr>
      <vt:lpstr>Calibri</vt:lpstr>
      <vt:lpstr>Calibri (Titoli)</vt:lpstr>
      <vt:lpstr>Calibri Light</vt:lpstr>
      <vt:lpstr>Titillium</vt:lpstr>
      <vt:lpstr>Titillium Lt</vt:lpstr>
      <vt:lpstr>Trebuchet MS</vt:lpstr>
      <vt:lpstr>Wingdings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Ivan Ricci</dc:creator>
  <dc:description/>
  <cp:lastModifiedBy>Calvo Renard</cp:lastModifiedBy>
  <cp:revision>212</cp:revision>
  <dcterms:created xsi:type="dcterms:W3CDTF">2021-03-18T09:36:40Z</dcterms:created>
  <dcterms:modified xsi:type="dcterms:W3CDTF">2024-02-19T08:03:26Z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3</vt:i4>
  </property>
</Properties>
</file>