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21"/>
  </p:notesMasterIdLst>
  <p:sldIdLst>
    <p:sldId id="256" r:id="rId4"/>
    <p:sldId id="257" r:id="rId5"/>
    <p:sldId id="269" r:id="rId6"/>
    <p:sldId id="270" r:id="rId7"/>
    <p:sldId id="275" r:id="rId8"/>
    <p:sldId id="259" r:id="rId9"/>
    <p:sldId id="271" r:id="rId10"/>
    <p:sldId id="272" r:id="rId11"/>
    <p:sldId id="277" r:id="rId12"/>
    <p:sldId id="273" r:id="rId13"/>
    <p:sldId id="278" r:id="rId14"/>
    <p:sldId id="279" r:id="rId15"/>
    <p:sldId id="282" r:id="rId16"/>
    <p:sldId id="280" r:id="rId17"/>
    <p:sldId id="276" r:id="rId18"/>
    <p:sldId id="268" r:id="rId19"/>
    <p:sldId id="258" r:id="rId20"/>
  </p:sldIdLst>
  <p:sldSz cx="10691813" cy="7559675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91F8B60-2EC4-701F-DDA1-64F7409C66E3}" name="Calvo Renard" initials="CR" userId="S::rcalvo@manutencoop.it::74b3af6e-27a5-41b1-8329-d5995b80b24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65A8"/>
    <a:srgbClr val="2B2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321" autoAdjust="0"/>
  </p:normalViewPr>
  <p:slideViewPr>
    <p:cSldViewPr snapToGrid="0">
      <p:cViewPr varScale="1">
        <p:scale>
          <a:sx n="80" d="100"/>
          <a:sy n="80" d="100"/>
        </p:scale>
        <p:origin x="213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lvo Renard" userId="74b3af6e-27a5-41b1-8329-d5995b80b242" providerId="ADAL" clId="{A22A7455-B525-4A5A-B127-F74B88B683A1}"/>
    <pc:docChg chg="undo custSel addSld delSld modSld">
      <pc:chgData name="Calvo Renard" userId="74b3af6e-27a5-41b1-8329-d5995b80b242" providerId="ADAL" clId="{A22A7455-B525-4A5A-B127-F74B88B683A1}" dt="2024-02-17T18:00:51.789" v="83" actId="20577"/>
      <pc:docMkLst>
        <pc:docMk/>
      </pc:docMkLst>
      <pc:sldChg chg="modSp mod">
        <pc:chgData name="Calvo Renard" userId="74b3af6e-27a5-41b1-8329-d5995b80b242" providerId="ADAL" clId="{A22A7455-B525-4A5A-B127-F74B88B683A1}" dt="2024-02-17T17:28:57.365" v="10" actId="20577"/>
        <pc:sldMkLst>
          <pc:docMk/>
          <pc:sldMk cId="0" sldId="256"/>
        </pc:sldMkLst>
        <pc:spChg chg="mod">
          <ac:chgData name="Calvo Renard" userId="74b3af6e-27a5-41b1-8329-d5995b80b242" providerId="ADAL" clId="{A22A7455-B525-4A5A-B127-F74B88B683A1}" dt="2024-02-17T17:28:57.365" v="10" actId="20577"/>
          <ac:spMkLst>
            <pc:docMk/>
            <pc:sldMk cId="0" sldId="256"/>
            <ac:spMk id="121" creationId="{00000000-0000-0000-0000-000000000000}"/>
          </ac:spMkLst>
        </pc:spChg>
      </pc:sldChg>
      <pc:sldChg chg="addSp delSp modSp mod modClrScheme chgLayout">
        <pc:chgData name="Calvo Renard" userId="74b3af6e-27a5-41b1-8329-d5995b80b242" providerId="ADAL" clId="{A22A7455-B525-4A5A-B127-F74B88B683A1}" dt="2024-02-17T18:00:51.789" v="83" actId="20577"/>
        <pc:sldMkLst>
          <pc:docMk/>
          <pc:sldMk cId="1319115730" sldId="275"/>
        </pc:sldMkLst>
        <pc:spChg chg="del mod ord">
          <ac:chgData name="Calvo Renard" userId="74b3af6e-27a5-41b1-8329-d5995b80b242" providerId="ADAL" clId="{A22A7455-B525-4A5A-B127-F74B88B683A1}" dt="2024-02-17T17:29:41.535" v="12" actId="478"/>
          <ac:spMkLst>
            <pc:docMk/>
            <pc:sldMk cId="1319115730" sldId="275"/>
            <ac:spMk id="3" creationId="{00000000-0000-0000-0000-000000000000}"/>
          </ac:spMkLst>
        </pc:spChg>
        <pc:spChg chg="add mod">
          <ac:chgData name="Calvo Renard" userId="74b3af6e-27a5-41b1-8329-d5995b80b242" providerId="ADAL" clId="{A22A7455-B525-4A5A-B127-F74B88B683A1}" dt="2024-02-17T17:29:42.216" v="13"/>
          <ac:spMkLst>
            <pc:docMk/>
            <pc:sldMk cId="1319115730" sldId="275"/>
            <ac:spMk id="7" creationId="{571E879F-BB9C-A871-CC6E-3D9B4DE8F4D2}"/>
          </ac:spMkLst>
        </pc:spChg>
        <pc:spChg chg="mod">
          <ac:chgData name="Calvo Renard" userId="74b3af6e-27a5-41b1-8329-d5995b80b242" providerId="ADAL" clId="{A22A7455-B525-4A5A-B127-F74B88B683A1}" dt="2024-02-17T17:31:09.075" v="29" actId="1076"/>
          <ac:spMkLst>
            <pc:docMk/>
            <pc:sldMk cId="1319115730" sldId="275"/>
            <ac:spMk id="8" creationId="{00000000-0000-0000-0000-000000000000}"/>
          </ac:spMkLst>
        </pc:spChg>
        <pc:spChg chg="add mod">
          <ac:chgData name="Calvo Renard" userId="74b3af6e-27a5-41b1-8329-d5995b80b242" providerId="ADAL" clId="{A22A7455-B525-4A5A-B127-F74B88B683A1}" dt="2024-02-17T17:30:27.239" v="18"/>
          <ac:spMkLst>
            <pc:docMk/>
            <pc:sldMk cId="1319115730" sldId="275"/>
            <ac:spMk id="9" creationId="{68A846EF-C81A-1B50-5442-96852691D6B4}"/>
          </ac:spMkLst>
        </pc:spChg>
        <pc:graphicFrameChg chg="mod modGraphic">
          <ac:chgData name="Calvo Renard" userId="74b3af6e-27a5-41b1-8329-d5995b80b242" providerId="ADAL" clId="{A22A7455-B525-4A5A-B127-F74B88B683A1}" dt="2024-02-17T18:00:51.789" v="83" actId="20577"/>
          <ac:graphicFrameMkLst>
            <pc:docMk/>
            <pc:sldMk cId="1319115730" sldId="275"/>
            <ac:graphicFrameMk id="5" creationId="{00000000-0000-0000-0000-000000000000}"/>
          </ac:graphicFrameMkLst>
        </pc:graphicFrameChg>
        <pc:picChg chg="mod">
          <ac:chgData name="Calvo Renard" userId="74b3af6e-27a5-41b1-8329-d5995b80b242" providerId="ADAL" clId="{A22A7455-B525-4A5A-B127-F74B88B683A1}" dt="2024-02-17T17:31:05.222" v="28" actId="14100"/>
          <ac:picMkLst>
            <pc:docMk/>
            <pc:sldMk cId="1319115730" sldId="275"/>
            <ac:picMk id="6" creationId="{00000000-0000-0000-0000-000000000000}"/>
          </ac:picMkLst>
        </pc:picChg>
      </pc:sldChg>
      <pc:sldChg chg="add del">
        <pc:chgData name="Calvo Renard" userId="74b3af6e-27a5-41b1-8329-d5995b80b242" providerId="ADAL" clId="{A22A7455-B525-4A5A-B127-F74B88B683A1}" dt="2024-02-17T17:32:46.165" v="30" actId="47"/>
        <pc:sldMkLst>
          <pc:docMk/>
          <pc:sldMk cId="822461720" sldId="283"/>
        </pc:sldMkLst>
      </pc:sldChg>
    </pc:docChg>
  </pc:docChgLst>
  <pc:docChgLst>
    <pc:chgData name="Calvo Renard" userId="74b3af6e-27a5-41b1-8329-d5995b80b242" providerId="ADAL" clId="{5704B2BC-C20C-4B57-AEC3-4A1B377B4DA5}"/>
    <pc:docChg chg="undo custSel addSld delSld modSld sldOrd">
      <pc:chgData name="Calvo Renard" userId="74b3af6e-27a5-41b1-8329-d5995b80b242" providerId="ADAL" clId="{5704B2BC-C20C-4B57-AEC3-4A1B377B4DA5}" dt="2024-01-29T14:59:23.041" v="1279" actId="2161"/>
      <pc:docMkLst>
        <pc:docMk/>
      </pc:docMkLst>
      <pc:sldChg chg="modSp mod addCm delCm">
        <pc:chgData name="Calvo Renard" userId="74b3af6e-27a5-41b1-8329-d5995b80b242" providerId="ADAL" clId="{5704B2BC-C20C-4B57-AEC3-4A1B377B4DA5}" dt="2024-01-26T22:22:28.176" v="322"/>
        <pc:sldMkLst>
          <pc:docMk/>
          <pc:sldMk cId="0" sldId="256"/>
        </pc:sldMkLst>
        <pc:spChg chg="mod">
          <ac:chgData name="Calvo Renard" userId="74b3af6e-27a5-41b1-8329-d5995b80b242" providerId="ADAL" clId="{5704B2BC-C20C-4B57-AEC3-4A1B377B4DA5}" dt="2024-01-26T15:42:40.879" v="222" actId="6549"/>
          <ac:spMkLst>
            <pc:docMk/>
            <pc:sldMk cId="0" sldId="256"/>
            <ac:spMk id="121" creationId="{00000000-0000-0000-0000-000000000000}"/>
          </ac:spMkLst>
        </pc:spChg>
      </pc:sldChg>
      <pc:sldChg chg="addSp modSp add del mod">
        <pc:chgData name="Calvo Renard" userId="74b3af6e-27a5-41b1-8329-d5995b80b242" providerId="ADAL" clId="{5704B2BC-C20C-4B57-AEC3-4A1B377B4DA5}" dt="2024-01-29T11:40:30.748" v="1114" actId="20577"/>
        <pc:sldMkLst>
          <pc:docMk/>
          <pc:sldMk cId="0" sldId="257"/>
        </pc:sldMkLst>
        <pc:spChg chg="add mod">
          <ac:chgData name="Calvo Renard" userId="74b3af6e-27a5-41b1-8329-d5995b80b242" providerId="ADAL" clId="{5704B2BC-C20C-4B57-AEC3-4A1B377B4DA5}" dt="2024-01-29T11:40:30.748" v="1114" actId="20577"/>
          <ac:spMkLst>
            <pc:docMk/>
            <pc:sldMk cId="0" sldId="257"/>
            <ac:spMk id="5" creationId="{99EC5652-2EAF-688E-F3F3-BC7CACA51328}"/>
          </ac:spMkLst>
        </pc:spChg>
        <pc:spChg chg="mod">
          <ac:chgData name="Calvo Renard" userId="74b3af6e-27a5-41b1-8329-d5995b80b242" providerId="ADAL" clId="{5704B2BC-C20C-4B57-AEC3-4A1B377B4DA5}" dt="2024-01-26T15:42:58.091" v="224" actId="403"/>
          <ac:spMkLst>
            <pc:docMk/>
            <pc:sldMk cId="0" sldId="257"/>
            <ac:spMk id="123" creationId="{00000000-0000-0000-0000-000000000000}"/>
          </ac:spMkLst>
        </pc:spChg>
      </pc:sldChg>
      <pc:sldChg chg="addSp delSp modSp add del mod">
        <pc:chgData name="Calvo Renard" userId="74b3af6e-27a5-41b1-8329-d5995b80b242" providerId="ADAL" clId="{5704B2BC-C20C-4B57-AEC3-4A1B377B4DA5}" dt="2024-01-26T15:38:29.322" v="201" actId="47"/>
        <pc:sldMkLst>
          <pc:docMk/>
          <pc:sldMk cId="489440524" sldId="259"/>
        </pc:sldMkLst>
        <pc:spChg chg="del">
          <ac:chgData name="Calvo Renard" userId="74b3af6e-27a5-41b1-8329-d5995b80b242" providerId="ADAL" clId="{5704B2BC-C20C-4B57-AEC3-4A1B377B4DA5}" dt="2024-01-26T15:24:04.595" v="88" actId="478"/>
          <ac:spMkLst>
            <pc:docMk/>
            <pc:sldMk cId="489440524" sldId="259"/>
            <ac:spMk id="5" creationId="{99EC5652-2EAF-688E-F3F3-BC7CACA51328}"/>
          </ac:spMkLst>
        </pc:spChg>
        <pc:spChg chg="add mod">
          <ac:chgData name="Calvo Renard" userId="74b3af6e-27a5-41b1-8329-d5995b80b242" providerId="ADAL" clId="{5704B2BC-C20C-4B57-AEC3-4A1B377B4DA5}" dt="2024-01-26T15:31:50.232" v="136" actId="1076"/>
          <ac:spMkLst>
            <pc:docMk/>
            <pc:sldMk cId="489440524" sldId="259"/>
            <ac:spMk id="6" creationId="{8CAA2CD8-ED4B-0141-90A2-072455AEF4A3}"/>
          </ac:spMkLst>
        </pc:spChg>
        <pc:spChg chg="add mod">
          <ac:chgData name="Calvo Renard" userId="74b3af6e-27a5-41b1-8329-d5995b80b242" providerId="ADAL" clId="{5704B2BC-C20C-4B57-AEC3-4A1B377B4DA5}" dt="2024-01-26T15:33:43.304" v="161" actId="1076"/>
          <ac:spMkLst>
            <pc:docMk/>
            <pc:sldMk cId="489440524" sldId="259"/>
            <ac:spMk id="9" creationId="{D06ACA36-16AE-CF7D-F122-4014DCA8A8D4}"/>
          </ac:spMkLst>
        </pc:spChg>
        <pc:spChg chg="add mod">
          <ac:chgData name="Calvo Renard" userId="74b3af6e-27a5-41b1-8329-d5995b80b242" providerId="ADAL" clId="{5704B2BC-C20C-4B57-AEC3-4A1B377B4DA5}" dt="2024-01-26T15:33:00.452" v="141" actId="1076"/>
          <ac:spMkLst>
            <pc:docMk/>
            <pc:sldMk cId="489440524" sldId="259"/>
            <ac:spMk id="13" creationId="{8D1F40F6-25A0-EECF-1C24-5C3FF8676A57}"/>
          </ac:spMkLst>
        </pc:spChg>
        <pc:spChg chg="add mod">
          <ac:chgData name="Calvo Renard" userId="74b3af6e-27a5-41b1-8329-d5995b80b242" providerId="ADAL" clId="{5704B2BC-C20C-4B57-AEC3-4A1B377B4DA5}" dt="2024-01-26T15:32:07.569" v="139" actId="1076"/>
          <ac:spMkLst>
            <pc:docMk/>
            <pc:sldMk cId="489440524" sldId="259"/>
            <ac:spMk id="14" creationId="{CAE466EE-D716-FFC2-7A7A-85ACE64C584E}"/>
          </ac:spMkLst>
        </pc:spChg>
        <pc:spChg chg="add mod">
          <ac:chgData name="Calvo Renard" userId="74b3af6e-27a5-41b1-8329-d5995b80b242" providerId="ADAL" clId="{5704B2BC-C20C-4B57-AEC3-4A1B377B4DA5}" dt="2024-01-26T15:32:07.569" v="139" actId="1076"/>
          <ac:spMkLst>
            <pc:docMk/>
            <pc:sldMk cId="489440524" sldId="259"/>
            <ac:spMk id="15" creationId="{1C1794CD-F272-3E7F-F582-B0D33CBBA755}"/>
          </ac:spMkLst>
        </pc:spChg>
        <pc:spChg chg="add mod">
          <ac:chgData name="Calvo Renard" userId="74b3af6e-27a5-41b1-8329-d5995b80b242" providerId="ADAL" clId="{5704B2BC-C20C-4B57-AEC3-4A1B377B4DA5}" dt="2024-01-26T15:31:29.011" v="135" actId="207"/>
          <ac:spMkLst>
            <pc:docMk/>
            <pc:sldMk cId="489440524" sldId="259"/>
            <ac:spMk id="16" creationId="{771EE431-9472-B673-BC01-3E2C60EFC92D}"/>
          </ac:spMkLst>
        </pc:spChg>
        <pc:spChg chg="del mod">
          <ac:chgData name="Calvo Renard" userId="74b3af6e-27a5-41b1-8329-d5995b80b242" providerId="ADAL" clId="{5704B2BC-C20C-4B57-AEC3-4A1B377B4DA5}" dt="2024-01-26T15:24:01.828" v="87" actId="478"/>
          <ac:spMkLst>
            <pc:docMk/>
            <pc:sldMk cId="489440524" sldId="259"/>
            <ac:spMk id="123" creationId="{00000000-0000-0000-0000-000000000000}"/>
          </ac:spMkLst>
        </pc:spChg>
        <pc:picChg chg="add mod">
          <ac:chgData name="Calvo Renard" userId="74b3af6e-27a5-41b1-8329-d5995b80b242" providerId="ADAL" clId="{5704B2BC-C20C-4B57-AEC3-4A1B377B4DA5}" dt="2024-01-26T15:31:50.232" v="136" actId="1076"/>
          <ac:picMkLst>
            <pc:docMk/>
            <pc:sldMk cId="489440524" sldId="259"/>
            <ac:picMk id="7" creationId="{EBA5D843-AA41-51C4-CAA6-B0DE662A7707}"/>
          </ac:picMkLst>
        </pc:picChg>
        <pc:picChg chg="add mod">
          <ac:chgData name="Calvo Renard" userId="74b3af6e-27a5-41b1-8329-d5995b80b242" providerId="ADAL" clId="{5704B2BC-C20C-4B57-AEC3-4A1B377B4DA5}" dt="2024-01-26T15:32:07.569" v="139" actId="1076"/>
          <ac:picMkLst>
            <pc:docMk/>
            <pc:sldMk cId="489440524" sldId="259"/>
            <ac:picMk id="10" creationId="{8B237F4E-FE24-72C2-4378-A7E356763186}"/>
          </ac:picMkLst>
        </pc:picChg>
        <pc:picChg chg="add mod">
          <ac:chgData name="Calvo Renard" userId="74b3af6e-27a5-41b1-8329-d5995b80b242" providerId="ADAL" clId="{5704B2BC-C20C-4B57-AEC3-4A1B377B4DA5}" dt="2024-01-26T15:32:07.569" v="139" actId="1076"/>
          <ac:picMkLst>
            <pc:docMk/>
            <pc:sldMk cId="489440524" sldId="259"/>
            <ac:picMk id="11" creationId="{66561CE5-7F18-3A9B-F9EF-2E859053E450}"/>
          </ac:picMkLst>
        </pc:picChg>
        <pc:picChg chg="add mod">
          <ac:chgData name="Calvo Renard" userId="74b3af6e-27a5-41b1-8329-d5995b80b242" providerId="ADAL" clId="{5704B2BC-C20C-4B57-AEC3-4A1B377B4DA5}" dt="2024-01-26T15:32:07.569" v="139" actId="1076"/>
          <ac:picMkLst>
            <pc:docMk/>
            <pc:sldMk cId="489440524" sldId="259"/>
            <ac:picMk id="12" creationId="{DDEE6977-FA13-498E-73A9-24B94DDE8B7D}"/>
          </ac:picMkLst>
        </pc:picChg>
        <pc:picChg chg="add del">
          <ac:chgData name="Calvo Renard" userId="74b3af6e-27a5-41b1-8329-d5995b80b242" providerId="ADAL" clId="{5704B2BC-C20C-4B57-AEC3-4A1B377B4DA5}" dt="2024-01-26T15:29:35.219" v="130" actId="478"/>
          <ac:picMkLst>
            <pc:docMk/>
            <pc:sldMk cId="489440524" sldId="259"/>
            <ac:picMk id="125" creationId="{00000000-0000-0000-0000-000000000000}"/>
          </ac:picMkLst>
        </pc:picChg>
        <pc:cxnChg chg="add del mod">
          <ac:chgData name="Calvo Renard" userId="74b3af6e-27a5-41b1-8329-d5995b80b242" providerId="ADAL" clId="{5704B2BC-C20C-4B57-AEC3-4A1B377B4DA5}" dt="2024-01-26T15:33:39.984" v="160" actId="478"/>
          <ac:cxnSpMkLst>
            <pc:docMk/>
            <pc:sldMk cId="489440524" sldId="259"/>
            <ac:cxnSpMk id="8" creationId="{73EC695E-E493-5BBC-5268-04CCCFA5E443}"/>
          </ac:cxnSpMkLst>
        </pc:cxnChg>
        <pc:cxnChg chg="add mod">
          <ac:chgData name="Calvo Renard" userId="74b3af6e-27a5-41b1-8329-d5995b80b242" providerId="ADAL" clId="{5704B2BC-C20C-4B57-AEC3-4A1B377B4DA5}" dt="2024-01-26T15:33:19.224" v="152" actId="1037"/>
          <ac:cxnSpMkLst>
            <pc:docMk/>
            <pc:sldMk cId="489440524" sldId="259"/>
            <ac:cxnSpMk id="17" creationId="{1429BB2A-FD65-BD8C-722D-2CDA98EB2B01}"/>
          </ac:cxnSpMkLst>
        </pc:cxnChg>
      </pc:sldChg>
      <pc:sldChg chg="modSp add mod ord modNotesTx">
        <pc:chgData name="Calvo Renard" userId="74b3af6e-27a5-41b1-8329-d5995b80b242" providerId="ADAL" clId="{5704B2BC-C20C-4B57-AEC3-4A1B377B4DA5}" dt="2024-01-29T09:40:19.436" v="855" actId="113"/>
        <pc:sldMkLst>
          <pc:docMk/>
          <pc:sldMk cId="3746481068" sldId="259"/>
        </pc:sldMkLst>
        <pc:spChg chg="mod">
          <ac:chgData name="Calvo Renard" userId="74b3af6e-27a5-41b1-8329-d5995b80b242" providerId="ADAL" clId="{5704B2BC-C20C-4B57-AEC3-4A1B377B4DA5}" dt="2024-01-29T09:40:19.436" v="855" actId="113"/>
          <ac:spMkLst>
            <pc:docMk/>
            <pc:sldMk cId="3746481068" sldId="259"/>
            <ac:spMk id="8" creationId="{C5B41623-496D-E33B-D118-D044FD67BB29}"/>
          </ac:spMkLst>
        </pc:spChg>
        <pc:graphicFrameChg chg="modGraphic">
          <ac:chgData name="Calvo Renard" userId="74b3af6e-27a5-41b1-8329-d5995b80b242" providerId="ADAL" clId="{5704B2BC-C20C-4B57-AEC3-4A1B377B4DA5}" dt="2024-01-26T22:14:51.980" v="317" actId="20577"/>
          <ac:graphicFrameMkLst>
            <pc:docMk/>
            <pc:sldMk cId="3746481068" sldId="259"/>
            <ac:graphicFrameMk id="9" creationId="{0BE1F8A5-223F-48E6-57D4-4E8B1F434FAF}"/>
          </ac:graphicFrameMkLst>
        </pc:graphicFrameChg>
        <pc:graphicFrameChg chg="modGraphic">
          <ac:chgData name="Calvo Renard" userId="74b3af6e-27a5-41b1-8329-d5995b80b242" providerId="ADAL" clId="{5704B2BC-C20C-4B57-AEC3-4A1B377B4DA5}" dt="2024-01-26T22:14:54.827" v="318" actId="20577"/>
          <ac:graphicFrameMkLst>
            <pc:docMk/>
            <pc:sldMk cId="3746481068" sldId="259"/>
            <ac:graphicFrameMk id="10" creationId="{4350A2F1-DE85-1CB4-05CD-7F12E9E6964B}"/>
          </ac:graphicFrameMkLst>
        </pc:graphicFrameChg>
      </pc:sldChg>
      <pc:sldChg chg="addSp delSp modSp add del mod">
        <pc:chgData name="Calvo Renard" userId="74b3af6e-27a5-41b1-8329-d5995b80b242" providerId="ADAL" clId="{5704B2BC-C20C-4B57-AEC3-4A1B377B4DA5}" dt="2024-01-26T15:38:29.322" v="201" actId="47"/>
        <pc:sldMkLst>
          <pc:docMk/>
          <pc:sldMk cId="3327169783" sldId="260"/>
        </pc:sldMkLst>
        <pc:spChg chg="del">
          <ac:chgData name="Calvo Renard" userId="74b3af6e-27a5-41b1-8329-d5995b80b242" providerId="ADAL" clId="{5704B2BC-C20C-4B57-AEC3-4A1B377B4DA5}" dt="2024-01-26T15:34:13.040" v="164" actId="478"/>
          <ac:spMkLst>
            <pc:docMk/>
            <pc:sldMk cId="3327169783" sldId="260"/>
            <ac:spMk id="6" creationId="{8CAA2CD8-ED4B-0141-90A2-072455AEF4A3}"/>
          </ac:spMkLst>
        </pc:spChg>
        <pc:spChg chg="del">
          <ac:chgData name="Calvo Renard" userId="74b3af6e-27a5-41b1-8329-d5995b80b242" providerId="ADAL" clId="{5704B2BC-C20C-4B57-AEC3-4A1B377B4DA5}" dt="2024-01-26T15:34:16.926" v="167" actId="478"/>
          <ac:spMkLst>
            <pc:docMk/>
            <pc:sldMk cId="3327169783" sldId="260"/>
            <ac:spMk id="9" creationId="{D06ACA36-16AE-CF7D-F122-4014DCA8A8D4}"/>
          </ac:spMkLst>
        </pc:spChg>
        <pc:spChg chg="del">
          <ac:chgData name="Calvo Renard" userId="74b3af6e-27a5-41b1-8329-d5995b80b242" providerId="ADAL" clId="{5704B2BC-C20C-4B57-AEC3-4A1B377B4DA5}" dt="2024-01-26T15:34:19.118" v="170" actId="478"/>
          <ac:spMkLst>
            <pc:docMk/>
            <pc:sldMk cId="3327169783" sldId="260"/>
            <ac:spMk id="13" creationId="{8D1F40F6-25A0-EECF-1C24-5C3FF8676A57}"/>
          </ac:spMkLst>
        </pc:spChg>
        <pc:spChg chg="del mod">
          <ac:chgData name="Calvo Renard" userId="74b3af6e-27a5-41b1-8329-d5995b80b242" providerId="ADAL" clId="{5704B2BC-C20C-4B57-AEC3-4A1B377B4DA5}" dt="2024-01-26T15:34:24.238" v="174" actId="478"/>
          <ac:spMkLst>
            <pc:docMk/>
            <pc:sldMk cId="3327169783" sldId="260"/>
            <ac:spMk id="14" creationId="{CAE466EE-D716-FFC2-7A7A-85ACE64C584E}"/>
          </ac:spMkLst>
        </pc:spChg>
        <pc:spChg chg="del">
          <ac:chgData name="Calvo Renard" userId="74b3af6e-27a5-41b1-8329-d5995b80b242" providerId="ADAL" clId="{5704B2BC-C20C-4B57-AEC3-4A1B377B4DA5}" dt="2024-01-26T15:34:22.895" v="173" actId="478"/>
          <ac:spMkLst>
            <pc:docMk/>
            <pc:sldMk cId="3327169783" sldId="260"/>
            <ac:spMk id="15" creationId="{1C1794CD-F272-3E7F-F582-B0D33CBBA755}"/>
          </ac:spMkLst>
        </pc:spChg>
        <pc:spChg chg="del">
          <ac:chgData name="Calvo Renard" userId="74b3af6e-27a5-41b1-8329-d5995b80b242" providerId="ADAL" clId="{5704B2BC-C20C-4B57-AEC3-4A1B377B4DA5}" dt="2024-01-26T15:34:14.574" v="165" actId="478"/>
          <ac:spMkLst>
            <pc:docMk/>
            <pc:sldMk cId="3327169783" sldId="260"/>
            <ac:spMk id="16" creationId="{771EE431-9472-B673-BC01-3E2C60EFC92D}"/>
          </ac:spMkLst>
        </pc:spChg>
        <pc:spChg chg="add mod">
          <ac:chgData name="Calvo Renard" userId="74b3af6e-27a5-41b1-8329-d5995b80b242" providerId="ADAL" clId="{5704B2BC-C20C-4B57-AEC3-4A1B377B4DA5}" dt="2024-01-26T15:34:37.160" v="175"/>
          <ac:spMkLst>
            <pc:docMk/>
            <pc:sldMk cId="3327169783" sldId="260"/>
            <ac:spMk id="18" creationId="{CCCE1423-FDF8-C1D5-6880-78101C840A0D}"/>
          </ac:spMkLst>
        </pc:spChg>
        <pc:spChg chg="add del">
          <ac:chgData name="Calvo Renard" userId="74b3af6e-27a5-41b1-8329-d5995b80b242" providerId="ADAL" clId="{5704B2BC-C20C-4B57-AEC3-4A1B377B4DA5}" dt="2024-01-26T15:34:44.266" v="177" actId="22"/>
          <ac:spMkLst>
            <pc:docMk/>
            <pc:sldMk cId="3327169783" sldId="260"/>
            <ac:spMk id="19" creationId="{EF5359C6-2DD9-DB8A-4D62-1D20A7046E09}"/>
          </ac:spMkLst>
        </pc:spChg>
        <pc:spChg chg="add mod">
          <ac:chgData name="Calvo Renard" userId="74b3af6e-27a5-41b1-8329-d5995b80b242" providerId="ADAL" clId="{5704B2BC-C20C-4B57-AEC3-4A1B377B4DA5}" dt="2024-01-26T15:35:00.994" v="179" actId="20577"/>
          <ac:spMkLst>
            <pc:docMk/>
            <pc:sldMk cId="3327169783" sldId="260"/>
            <ac:spMk id="20" creationId="{D738A5B6-3218-56DC-48BF-10240F930849}"/>
          </ac:spMkLst>
        </pc:spChg>
        <pc:picChg chg="del">
          <ac:chgData name="Calvo Renard" userId="74b3af6e-27a5-41b1-8329-d5995b80b242" providerId="ADAL" clId="{5704B2BC-C20C-4B57-AEC3-4A1B377B4DA5}" dt="2024-01-26T15:34:12.594" v="163" actId="478"/>
          <ac:picMkLst>
            <pc:docMk/>
            <pc:sldMk cId="3327169783" sldId="260"/>
            <ac:picMk id="7" creationId="{EBA5D843-AA41-51C4-CAA6-B0DE662A7707}"/>
          </ac:picMkLst>
        </pc:picChg>
        <pc:picChg chg="del">
          <ac:chgData name="Calvo Renard" userId="74b3af6e-27a5-41b1-8329-d5995b80b242" providerId="ADAL" clId="{5704B2BC-C20C-4B57-AEC3-4A1B377B4DA5}" dt="2024-01-26T15:34:17.919" v="168" actId="478"/>
          <ac:picMkLst>
            <pc:docMk/>
            <pc:sldMk cId="3327169783" sldId="260"/>
            <ac:picMk id="10" creationId="{8B237F4E-FE24-72C2-4378-A7E356763186}"/>
          </ac:picMkLst>
        </pc:picChg>
        <pc:picChg chg="del">
          <ac:chgData name="Calvo Renard" userId="74b3af6e-27a5-41b1-8329-d5995b80b242" providerId="ADAL" clId="{5704B2BC-C20C-4B57-AEC3-4A1B377B4DA5}" dt="2024-01-26T15:34:19.630" v="171" actId="478"/>
          <ac:picMkLst>
            <pc:docMk/>
            <pc:sldMk cId="3327169783" sldId="260"/>
            <ac:picMk id="11" creationId="{66561CE5-7F18-3A9B-F9EF-2E859053E450}"/>
          </ac:picMkLst>
        </pc:picChg>
        <pc:picChg chg="del">
          <ac:chgData name="Calvo Renard" userId="74b3af6e-27a5-41b1-8329-d5995b80b242" providerId="ADAL" clId="{5704B2BC-C20C-4B57-AEC3-4A1B377B4DA5}" dt="2024-01-26T15:34:20.271" v="172" actId="478"/>
          <ac:picMkLst>
            <pc:docMk/>
            <pc:sldMk cId="3327169783" sldId="260"/>
            <ac:picMk id="12" creationId="{DDEE6977-FA13-498E-73A9-24B94DDE8B7D}"/>
          </ac:picMkLst>
        </pc:picChg>
        <pc:cxnChg chg="del">
          <ac:chgData name="Calvo Renard" userId="74b3af6e-27a5-41b1-8329-d5995b80b242" providerId="ADAL" clId="{5704B2BC-C20C-4B57-AEC3-4A1B377B4DA5}" dt="2024-01-26T15:34:16.014" v="166" actId="478"/>
          <ac:cxnSpMkLst>
            <pc:docMk/>
            <pc:sldMk cId="3327169783" sldId="260"/>
            <ac:cxnSpMk id="17" creationId="{1429BB2A-FD65-BD8C-722D-2CDA98EB2B01}"/>
          </ac:cxnSpMkLst>
        </pc:cxnChg>
      </pc:sldChg>
      <pc:sldChg chg="addSp delSp modSp add del mod">
        <pc:chgData name="Calvo Renard" userId="74b3af6e-27a5-41b1-8329-d5995b80b242" providerId="ADAL" clId="{5704B2BC-C20C-4B57-AEC3-4A1B377B4DA5}" dt="2024-01-26T15:38:29.322" v="201" actId="47"/>
        <pc:sldMkLst>
          <pc:docMk/>
          <pc:sldMk cId="4087629333" sldId="261"/>
        </pc:sldMkLst>
        <pc:spChg chg="add del mod">
          <ac:chgData name="Calvo Renard" userId="74b3af6e-27a5-41b1-8329-d5995b80b242" providerId="ADAL" clId="{5704B2BC-C20C-4B57-AEC3-4A1B377B4DA5}" dt="2024-01-26T15:35:24.443" v="183" actId="20577"/>
          <ac:spMkLst>
            <pc:docMk/>
            <pc:sldMk cId="4087629333" sldId="261"/>
            <ac:spMk id="20" creationId="{D738A5B6-3218-56DC-48BF-10240F930849}"/>
          </ac:spMkLst>
        </pc:spChg>
      </pc:sldChg>
      <pc:sldChg chg="addSp delSp modSp add del mod chgLayout">
        <pc:chgData name="Calvo Renard" userId="74b3af6e-27a5-41b1-8329-d5995b80b242" providerId="ADAL" clId="{5704B2BC-C20C-4B57-AEC3-4A1B377B4DA5}" dt="2024-01-26T15:38:29.322" v="201" actId="47"/>
        <pc:sldMkLst>
          <pc:docMk/>
          <pc:sldMk cId="1064871059" sldId="262"/>
        </pc:sldMkLst>
        <pc:spChg chg="add mod">
          <ac:chgData name="Calvo Renard" userId="74b3af6e-27a5-41b1-8329-d5995b80b242" providerId="ADAL" clId="{5704B2BC-C20C-4B57-AEC3-4A1B377B4DA5}" dt="2024-01-26T15:35:39.880" v="187"/>
          <ac:spMkLst>
            <pc:docMk/>
            <pc:sldMk cId="1064871059" sldId="262"/>
            <ac:spMk id="5" creationId="{A3700E52-DB42-9BFC-B150-04F738E6BF25}"/>
          </ac:spMkLst>
        </pc:spChg>
        <pc:spChg chg="add mod">
          <ac:chgData name="Calvo Renard" userId="74b3af6e-27a5-41b1-8329-d5995b80b242" providerId="ADAL" clId="{5704B2BC-C20C-4B57-AEC3-4A1B377B4DA5}" dt="2024-01-26T15:35:45.642" v="188"/>
          <ac:spMkLst>
            <pc:docMk/>
            <pc:sldMk cId="1064871059" sldId="262"/>
            <ac:spMk id="6" creationId="{36498C02-71AE-BDBF-2EF8-999A5527F9CE}"/>
          </ac:spMkLst>
        </pc:spChg>
        <pc:spChg chg="del">
          <ac:chgData name="Calvo Renard" userId="74b3af6e-27a5-41b1-8329-d5995b80b242" providerId="ADAL" clId="{5704B2BC-C20C-4B57-AEC3-4A1B377B4DA5}" dt="2024-01-26T15:35:31.472" v="185" actId="478"/>
          <ac:spMkLst>
            <pc:docMk/>
            <pc:sldMk cId="1064871059" sldId="262"/>
            <ac:spMk id="18" creationId="{CCCE1423-FDF8-C1D5-6880-78101C840A0D}"/>
          </ac:spMkLst>
        </pc:spChg>
        <pc:spChg chg="del">
          <ac:chgData name="Calvo Renard" userId="74b3af6e-27a5-41b1-8329-d5995b80b242" providerId="ADAL" clId="{5704B2BC-C20C-4B57-AEC3-4A1B377B4DA5}" dt="2024-01-26T15:35:33.682" v="186" actId="478"/>
          <ac:spMkLst>
            <pc:docMk/>
            <pc:sldMk cId="1064871059" sldId="262"/>
            <ac:spMk id="20" creationId="{D738A5B6-3218-56DC-48BF-10240F930849}"/>
          </ac:spMkLst>
        </pc:spChg>
        <pc:spChg chg="mod ord">
          <ac:chgData name="Calvo Renard" userId="74b3af6e-27a5-41b1-8329-d5995b80b242" providerId="ADAL" clId="{5704B2BC-C20C-4B57-AEC3-4A1B377B4DA5}" dt="2024-01-26T15:36:31.729" v="190" actId="700"/>
          <ac:spMkLst>
            <pc:docMk/>
            <pc:sldMk cId="1064871059" sldId="262"/>
            <ac:spMk id="124" creationId="{00000000-0000-0000-0000-000000000000}"/>
          </ac:spMkLst>
        </pc:spChg>
        <pc:picChg chg="add mod">
          <ac:chgData name="Calvo Renard" userId="74b3af6e-27a5-41b1-8329-d5995b80b242" providerId="ADAL" clId="{5704B2BC-C20C-4B57-AEC3-4A1B377B4DA5}" dt="2024-01-26T15:35:49.769" v="189"/>
          <ac:picMkLst>
            <pc:docMk/>
            <pc:sldMk cId="1064871059" sldId="262"/>
            <ac:picMk id="7" creationId="{DE4FA5E6-48C7-B106-BFE4-D8609D2D9A51}"/>
          </ac:picMkLst>
        </pc:picChg>
      </pc:sldChg>
      <pc:sldChg chg="addSp delSp modSp add del mod chgLayout">
        <pc:chgData name="Calvo Renard" userId="74b3af6e-27a5-41b1-8329-d5995b80b242" providerId="ADAL" clId="{5704B2BC-C20C-4B57-AEC3-4A1B377B4DA5}" dt="2024-01-26T15:38:09.800" v="199"/>
        <pc:sldMkLst>
          <pc:docMk/>
          <pc:sldMk cId="3161024458" sldId="265"/>
        </pc:sldMkLst>
        <pc:spChg chg="add del mod ord">
          <ac:chgData name="Calvo Renard" userId="74b3af6e-27a5-41b1-8329-d5995b80b242" providerId="ADAL" clId="{5704B2BC-C20C-4B57-AEC3-4A1B377B4DA5}" dt="2024-01-26T15:38:08.891" v="198" actId="700"/>
          <ac:spMkLst>
            <pc:docMk/>
            <pc:sldMk cId="3161024458" sldId="265"/>
            <ac:spMk id="2" creationId="{ABB2DEBC-9CB0-A906-2EE6-60F5E3A38911}"/>
          </ac:spMkLst>
        </pc:spChg>
        <pc:spChg chg="mod ord">
          <ac:chgData name="Calvo Renard" userId="74b3af6e-27a5-41b1-8329-d5995b80b242" providerId="ADAL" clId="{5704B2BC-C20C-4B57-AEC3-4A1B377B4DA5}" dt="2024-01-26T15:38:08.891" v="198" actId="700"/>
          <ac:spMkLst>
            <pc:docMk/>
            <pc:sldMk cId="3161024458" sldId="265"/>
            <ac:spMk id="3" creationId="{00000000-0000-0000-0000-000000000000}"/>
          </ac:spMkLst>
        </pc:spChg>
        <pc:spChg chg="mod ord">
          <ac:chgData name="Calvo Renard" userId="74b3af6e-27a5-41b1-8329-d5995b80b242" providerId="ADAL" clId="{5704B2BC-C20C-4B57-AEC3-4A1B377B4DA5}" dt="2024-01-26T15:38:08.891" v="198" actId="700"/>
          <ac:spMkLst>
            <pc:docMk/>
            <pc:sldMk cId="3161024458" sldId="265"/>
            <ac:spMk id="4" creationId="{00000000-0000-0000-0000-000000000000}"/>
          </ac:spMkLst>
        </pc:spChg>
      </pc:sldChg>
      <pc:sldChg chg="modSp add mod modClrScheme chgLayout">
        <pc:chgData name="Calvo Renard" userId="74b3af6e-27a5-41b1-8329-d5995b80b242" providerId="ADAL" clId="{5704B2BC-C20C-4B57-AEC3-4A1B377B4DA5}" dt="2024-01-27T15:59:19.260" v="588" actId="20577"/>
        <pc:sldMkLst>
          <pc:docMk/>
          <pc:sldMk cId="2595969147" sldId="268"/>
        </pc:sldMkLst>
        <pc:spChg chg="mod ord">
          <ac:chgData name="Calvo Renard" userId="74b3af6e-27a5-41b1-8329-d5995b80b242" providerId="ADAL" clId="{5704B2BC-C20C-4B57-AEC3-4A1B377B4DA5}" dt="2024-01-27T15:59:10.106" v="583" actId="1076"/>
          <ac:spMkLst>
            <pc:docMk/>
            <pc:sldMk cId="2595969147" sldId="268"/>
            <ac:spMk id="3" creationId="{00000000-0000-0000-0000-000000000000}"/>
          </ac:spMkLst>
        </pc:spChg>
        <pc:spChg chg="mod">
          <ac:chgData name="Calvo Renard" userId="74b3af6e-27a5-41b1-8329-d5995b80b242" providerId="ADAL" clId="{5704B2BC-C20C-4B57-AEC3-4A1B377B4DA5}" dt="2024-01-27T15:59:19.260" v="588" actId="20577"/>
          <ac:spMkLst>
            <pc:docMk/>
            <pc:sldMk cId="2595969147" sldId="268"/>
            <ac:spMk id="7" creationId="{00000000-0000-0000-0000-000000000000}"/>
          </ac:spMkLst>
        </pc:spChg>
      </pc:sldChg>
      <pc:sldChg chg="addSp delSp modSp add del mod modClrScheme chgLayout">
        <pc:chgData name="Calvo Renard" userId="74b3af6e-27a5-41b1-8329-d5995b80b242" providerId="ADAL" clId="{5704B2BC-C20C-4B57-AEC3-4A1B377B4DA5}" dt="2024-01-26T15:42:27.636" v="221" actId="207"/>
        <pc:sldMkLst>
          <pc:docMk/>
          <pc:sldMk cId="352942220" sldId="269"/>
        </pc:sldMkLst>
        <pc:spChg chg="add del mod ord">
          <ac:chgData name="Calvo Renard" userId="74b3af6e-27a5-41b1-8329-d5995b80b242" providerId="ADAL" clId="{5704B2BC-C20C-4B57-AEC3-4A1B377B4DA5}" dt="2024-01-26T15:38:08.891" v="198" actId="700"/>
          <ac:spMkLst>
            <pc:docMk/>
            <pc:sldMk cId="352942220" sldId="269"/>
            <ac:spMk id="2" creationId="{315C5AE6-8F64-6987-721F-65320E88E996}"/>
          </ac:spMkLst>
        </pc:spChg>
        <pc:spChg chg="mod ord">
          <ac:chgData name="Calvo Renard" userId="74b3af6e-27a5-41b1-8329-d5995b80b242" providerId="ADAL" clId="{5704B2BC-C20C-4B57-AEC3-4A1B377B4DA5}" dt="2024-01-26T15:42:27.636" v="221" actId="207"/>
          <ac:spMkLst>
            <pc:docMk/>
            <pc:sldMk cId="352942220" sldId="269"/>
            <ac:spMk id="3" creationId="{00000000-0000-0000-0000-000000000000}"/>
          </ac:spMkLst>
        </pc:spChg>
        <pc:spChg chg="add del mod ord">
          <ac:chgData name="Calvo Renard" userId="74b3af6e-27a5-41b1-8329-d5995b80b242" providerId="ADAL" clId="{5704B2BC-C20C-4B57-AEC3-4A1B377B4DA5}" dt="2024-01-26T15:38:08.891" v="198" actId="700"/>
          <ac:spMkLst>
            <pc:docMk/>
            <pc:sldMk cId="352942220" sldId="269"/>
            <ac:spMk id="4" creationId="{E1484A4D-ADEF-36EF-2F9B-FF79A30B0488}"/>
          </ac:spMkLst>
        </pc:spChg>
        <pc:spChg chg="mod">
          <ac:chgData name="Calvo Renard" userId="74b3af6e-27a5-41b1-8329-d5995b80b242" providerId="ADAL" clId="{5704B2BC-C20C-4B57-AEC3-4A1B377B4DA5}" dt="2024-01-26T15:41:32.510" v="214" actId="1076"/>
          <ac:spMkLst>
            <pc:docMk/>
            <pc:sldMk cId="352942220" sldId="269"/>
            <ac:spMk id="12" creationId="{B1D174C8-E444-4D5C-8DE4-0A199EB33B66}"/>
          </ac:spMkLst>
        </pc:spChg>
        <pc:spChg chg="mod">
          <ac:chgData name="Calvo Renard" userId="74b3af6e-27a5-41b1-8329-d5995b80b242" providerId="ADAL" clId="{5704B2BC-C20C-4B57-AEC3-4A1B377B4DA5}" dt="2024-01-26T15:41:26.591" v="213" actId="1076"/>
          <ac:spMkLst>
            <pc:docMk/>
            <pc:sldMk cId="352942220" sldId="269"/>
            <ac:spMk id="13" creationId="{E6493798-E7DF-47CB-9CC0-354D2B5561C7}"/>
          </ac:spMkLst>
        </pc:spChg>
        <pc:spChg chg="mod">
          <ac:chgData name="Calvo Renard" userId="74b3af6e-27a5-41b1-8329-d5995b80b242" providerId="ADAL" clId="{5704B2BC-C20C-4B57-AEC3-4A1B377B4DA5}" dt="2024-01-26T15:41:43.614" v="215" actId="1076"/>
          <ac:spMkLst>
            <pc:docMk/>
            <pc:sldMk cId="352942220" sldId="269"/>
            <ac:spMk id="14" creationId="{AF3683B6-0D4E-4244-87AF-E024A3AF4102}"/>
          </ac:spMkLst>
        </pc:spChg>
      </pc:sldChg>
      <pc:sldChg chg="addSp delSp modSp add del mod modClrScheme chgLayout modNotesTx">
        <pc:chgData name="Calvo Renard" userId="74b3af6e-27a5-41b1-8329-d5995b80b242" providerId="ADAL" clId="{5704B2BC-C20C-4B57-AEC3-4A1B377B4DA5}" dt="2024-01-29T11:45:34.282" v="1117"/>
        <pc:sldMkLst>
          <pc:docMk/>
          <pc:sldMk cId="908428940" sldId="270"/>
        </pc:sldMkLst>
        <pc:spChg chg="add del mod ord">
          <ac:chgData name="Calvo Renard" userId="74b3af6e-27a5-41b1-8329-d5995b80b242" providerId="ADAL" clId="{5704B2BC-C20C-4B57-AEC3-4A1B377B4DA5}" dt="2024-01-26T15:38:08.891" v="198" actId="700"/>
          <ac:spMkLst>
            <pc:docMk/>
            <pc:sldMk cId="908428940" sldId="270"/>
            <ac:spMk id="2" creationId="{FA37738F-6C03-8D62-0A67-478FE8C5CCFC}"/>
          </ac:spMkLst>
        </pc:spChg>
        <pc:spChg chg="mod ord">
          <ac:chgData name="Calvo Renard" userId="74b3af6e-27a5-41b1-8329-d5995b80b242" providerId="ADAL" clId="{5704B2BC-C20C-4B57-AEC3-4A1B377B4DA5}" dt="2024-01-26T15:43:35.098" v="228" actId="207"/>
          <ac:spMkLst>
            <pc:docMk/>
            <pc:sldMk cId="908428940" sldId="270"/>
            <ac:spMk id="3" creationId="{00000000-0000-0000-0000-000000000000}"/>
          </ac:spMkLst>
        </pc:spChg>
        <pc:spChg chg="add del mod ord">
          <ac:chgData name="Calvo Renard" userId="74b3af6e-27a5-41b1-8329-d5995b80b242" providerId="ADAL" clId="{5704B2BC-C20C-4B57-AEC3-4A1B377B4DA5}" dt="2024-01-26T15:38:08.891" v="198" actId="700"/>
          <ac:spMkLst>
            <pc:docMk/>
            <pc:sldMk cId="908428940" sldId="270"/>
            <ac:spMk id="4" creationId="{10F3D5CC-45EC-CDFD-7F7A-7A253C2C8312}"/>
          </ac:spMkLst>
        </pc:spChg>
        <pc:spChg chg="mod">
          <ac:chgData name="Calvo Renard" userId="74b3af6e-27a5-41b1-8329-d5995b80b242" providerId="ADAL" clId="{5704B2BC-C20C-4B57-AEC3-4A1B377B4DA5}" dt="2024-01-26T15:43:43.830" v="229" actId="1076"/>
          <ac:spMkLst>
            <pc:docMk/>
            <pc:sldMk cId="908428940" sldId="270"/>
            <ac:spMk id="17" creationId="{00000000-0000-0000-0000-000000000000}"/>
          </ac:spMkLst>
        </pc:spChg>
      </pc:sldChg>
      <pc:sldChg chg="addSp delSp modSp add del mod modClrScheme chgLayout modNotesTx">
        <pc:chgData name="Calvo Renard" userId="74b3af6e-27a5-41b1-8329-d5995b80b242" providerId="ADAL" clId="{5704B2BC-C20C-4B57-AEC3-4A1B377B4DA5}" dt="2024-01-29T11:45:44.488" v="1118"/>
        <pc:sldMkLst>
          <pc:docMk/>
          <pc:sldMk cId="2199579333" sldId="271"/>
        </pc:sldMkLst>
        <pc:spChg chg="add del mod ord">
          <ac:chgData name="Calvo Renard" userId="74b3af6e-27a5-41b1-8329-d5995b80b242" providerId="ADAL" clId="{5704B2BC-C20C-4B57-AEC3-4A1B377B4DA5}" dt="2024-01-26T15:38:08.891" v="198" actId="700"/>
          <ac:spMkLst>
            <pc:docMk/>
            <pc:sldMk cId="2199579333" sldId="271"/>
            <ac:spMk id="2" creationId="{3C2F205F-9E21-295C-98C7-A86BB419829B}"/>
          </ac:spMkLst>
        </pc:spChg>
        <pc:spChg chg="mod ord">
          <ac:chgData name="Calvo Renard" userId="74b3af6e-27a5-41b1-8329-d5995b80b242" providerId="ADAL" clId="{5704B2BC-C20C-4B57-AEC3-4A1B377B4DA5}" dt="2024-01-29T11:40:58.538" v="1115"/>
          <ac:spMkLst>
            <pc:docMk/>
            <pc:sldMk cId="2199579333" sldId="271"/>
            <ac:spMk id="3" creationId="{00000000-0000-0000-0000-000000000000}"/>
          </ac:spMkLst>
        </pc:spChg>
        <pc:spChg chg="mod">
          <ac:chgData name="Calvo Renard" userId="74b3af6e-27a5-41b1-8329-d5995b80b242" providerId="ADAL" clId="{5704B2BC-C20C-4B57-AEC3-4A1B377B4DA5}" dt="2024-01-26T15:45:48.509" v="235" actId="2711"/>
          <ac:spMkLst>
            <pc:docMk/>
            <pc:sldMk cId="2199579333" sldId="271"/>
            <ac:spMk id="4" creationId="{0375D880-B33F-43C4-AB76-3623F6A6C27E}"/>
          </ac:spMkLst>
        </pc:spChg>
        <pc:spChg chg="add del mod ord">
          <ac:chgData name="Calvo Renard" userId="74b3af6e-27a5-41b1-8329-d5995b80b242" providerId="ADAL" clId="{5704B2BC-C20C-4B57-AEC3-4A1B377B4DA5}" dt="2024-01-26T15:38:08.891" v="198" actId="700"/>
          <ac:spMkLst>
            <pc:docMk/>
            <pc:sldMk cId="2199579333" sldId="271"/>
            <ac:spMk id="6" creationId="{B3A2E1A7-D85D-4418-8744-0D43072FCFF2}"/>
          </ac:spMkLst>
        </pc:spChg>
        <pc:picChg chg="mod">
          <ac:chgData name="Calvo Renard" userId="74b3af6e-27a5-41b1-8329-d5995b80b242" providerId="ADAL" clId="{5704B2BC-C20C-4B57-AEC3-4A1B377B4DA5}" dt="2024-01-26T15:45:56.418" v="236" actId="1076"/>
          <ac:picMkLst>
            <pc:docMk/>
            <pc:sldMk cId="2199579333" sldId="271"/>
            <ac:picMk id="5" creationId="{00000000-0000-0000-0000-000000000000}"/>
          </ac:picMkLst>
        </pc:picChg>
      </pc:sldChg>
      <pc:sldChg chg="addSp delSp modSp add del mod modClrScheme chgLayout modNotesTx">
        <pc:chgData name="Calvo Renard" userId="74b3af6e-27a5-41b1-8329-d5995b80b242" providerId="ADAL" clId="{5704B2BC-C20C-4B57-AEC3-4A1B377B4DA5}" dt="2024-01-29T11:45:46.918" v="1119"/>
        <pc:sldMkLst>
          <pc:docMk/>
          <pc:sldMk cId="276088041" sldId="272"/>
        </pc:sldMkLst>
        <pc:spChg chg="add del mod ord">
          <ac:chgData name="Calvo Renard" userId="74b3af6e-27a5-41b1-8329-d5995b80b242" providerId="ADAL" clId="{5704B2BC-C20C-4B57-AEC3-4A1B377B4DA5}" dt="2024-01-26T15:38:08.891" v="198" actId="700"/>
          <ac:spMkLst>
            <pc:docMk/>
            <pc:sldMk cId="276088041" sldId="272"/>
            <ac:spMk id="2" creationId="{EC2E0F7F-747B-444D-2A42-F83C26950878}"/>
          </ac:spMkLst>
        </pc:spChg>
        <pc:spChg chg="mod ord">
          <ac:chgData name="Calvo Renard" userId="74b3af6e-27a5-41b1-8329-d5995b80b242" providerId="ADAL" clId="{5704B2BC-C20C-4B57-AEC3-4A1B377B4DA5}" dt="2024-01-29T11:41:07.979" v="1116"/>
          <ac:spMkLst>
            <pc:docMk/>
            <pc:sldMk cId="276088041" sldId="272"/>
            <ac:spMk id="3" creationId="{00000000-0000-0000-0000-000000000000}"/>
          </ac:spMkLst>
        </pc:spChg>
        <pc:spChg chg="add del mod ord">
          <ac:chgData name="Calvo Renard" userId="74b3af6e-27a5-41b1-8329-d5995b80b242" providerId="ADAL" clId="{5704B2BC-C20C-4B57-AEC3-4A1B377B4DA5}" dt="2024-01-26T15:38:08.891" v="198" actId="700"/>
          <ac:spMkLst>
            <pc:docMk/>
            <pc:sldMk cId="276088041" sldId="272"/>
            <ac:spMk id="4" creationId="{837264A6-D5D3-E13E-7F4E-B68CA9AF70CB}"/>
          </ac:spMkLst>
        </pc:spChg>
        <pc:spChg chg="mod">
          <ac:chgData name="Calvo Renard" userId="74b3af6e-27a5-41b1-8329-d5995b80b242" providerId="ADAL" clId="{5704B2BC-C20C-4B57-AEC3-4A1B377B4DA5}" dt="2024-01-26T15:46:36.830" v="241" actId="2711"/>
          <ac:spMkLst>
            <pc:docMk/>
            <pc:sldMk cId="276088041" sldId="272"/>
            <ac:spMk id="6" creationId="{0375D880-B33F-43C4-AB76-3623F6A6C27E}"/>
          </ac:spMkLst>
        </pc:spChg>
        <pc:spChg chg="mod">
          <ac:chgData name="Calvo Renard" userId="74b3af6e-27a5-41b1-8329-d5995b80b242" providerId="ADAL" clId="{5704B2BC-C20C-4B57-AEC3-4A1B377B4DA5}" dt="2024-01-26T15:46:41.860" v="242" actId="2711"/>
          <ac:spMkLst>
            <pc:docMk/>
            <pc:sldMk cId="276088041" sldId="272"/>
            <ac:spMk id="8" creationId="{00000000-0000-0000-0000-000000000000}"/>
          </ac:spMkLst>
        </pc:spChg>
        <pc:picChg chg="mod">
          <ac:chgData name="Calvo Renard" userId="74b3af6e-27a5-41b1-8329-d5995b80b242" providerId="ADAL" clId="{5704B2BC-C20C-4B57-AEC3-4A1B377B4DA5}" dt="2024-01-26T15:46:53.813" v="243" actId="1076"/>
          <ac:picMkLst>
            <pc:docMk/>
            <pc:sldMk cId="276088041" sldId="272"/>
            <ac:picMk id="7" creationId="{00000000-0000-0000-0000-000000000000}"/>
          </ac:picMkLst>
        </pc:picChg>
      </pc:sldChg>
      <pc:sldChg chg="modSp add mod modClrScheme chgLayout">
        <pc:chgData name="Calvo Renard" userId="74b3af6e-27a5-41b1-8329-d5995b80b242" providerId="ADAL" clId="{5704B2BC-C20C-4B57-AEC3-4A1B377B4DA5}" dt="2024-01-29T09:41:18.664" v="868" actId="20577"/>
        <pc:sldMkLst>
          <pc:docMk/>
          <pc:sldMk cId="276303806" sldId="273"/>
        </pc:sldMkLst>
        <pc:spChg chg="mod ord">
          <ac:chgData name="Calvo Renard" userId="74b3af6e-27a5-41b1-8329-d5995b80b242" providerId="ADAL" clId="{5704B2BC-C20C-4B57-AEC3-4A1B377B4DA5}" dt="2024-01-29T09:41:18.664" v="868" actId="20577"/>
          <ac:spMkLst>
            <pc:docMk/>
            <pc:sldMk cId="276303806" sldId="273"/>
            <ac:spMk id="3" creationId="{00000000-0000-0000-0000-000000000000}"/>
          </ac:spMkLst>
        </pc:spChg>
        <pc:spChg chg="mod">
          <ac:chgData name="Calvo Renard" userId="74b3af6e-27a5-41b1-8329-d5995b80b242" providerId="ADAL" clId="{5704B2BC-C20C-4B57-AEC3-4A1B377B4DA5}" dt="2024-01-27T16:13:58.758" v="591" actId="20577"/>
          <ac:spMkLst>
            <pc:docMk/>
            <pc:sldMk cId="276303806" sldId="273"/>
            <ac:spMk id="13" creationId="{00000000-0000-0000-0000-000000000000}"/>
          </ac:spMkLst>
        </pc:spChg>
      </pc:sldChg>
      <pc:sldChg chg="modSp add del mod modClrScheme chgLayout">
        <pc:chgData name="Calvo Renard" userId="74b3af6e-27a5-41b1-8329-d5995b80b242" providerId="ADAL" clId="{5704B2BC-C20C-4B57-AEC3-4A1B377B4DA5}" dt="2024-01-29T08:18:56.863" v="708" actId="2696"/>
        <pc:sldMkLst>
          <pc:docMk/>
          <pc:sldMk cId="861931285" sldId="274"/>
        </pc:sldMkLst>
        <pc:spChg chg="mod ord">
          <ac:chgData name="Calvo Renard" userId="74b3af6e-27a5-41b1-8329-d5995b80b242" providerId="ADAL" clId="{5704B2BC-C20C-4B57-AEC3-4A1B377B4DA5}" dt="2024-01-26T22:10:16.223" v="312" actId="207"/>
          <ac:spMkLst>
            <pc:docMk/>
            <pc:sldMk cId="861931285" sldId="274"/>
            <ac:spMk id="3" creationId="{00000000-0000-0000-0000-000000000000}"/>
          </ac:spMkLst>
        </pc:spChg>
      </pc:sldChg>
      <pc:sldChg chg="addSp delSp modSp add mod ord modClrScheme chgLayout">
        <pc:chgData name="Calvo Renard" userId="74b3af6e-27a5-41b1-8329-d5995b80b242" providerId="ADAL" clId="{5704B2BC-C20C-4B57-AEC3-4A1B377B4DA5}" dt="2024-01-29T10:36:53.488" v="1018" actId="1076"/>
        <pc:sldMkLst>
          <pc:docMk/>
          <pc:sldMk cId="1319115730" sldId="275"/>
        </pc:sldMkLst>
        <pc:spChg chg="mod ord">
          <ac:chgData name="Calvo Renard" userId="74b3af6e-27a5-41b1-8329-d5995b80b242" providerId="ADAL" clId="{5704B2BC-C20C-4B57-AEC3-4A1B377B4DA5}" dt="2024-01-29T09:36:40.490" v="803" actId="20577"/>
          <ac:spMkLst>
            <pc:docMk/>
            <pc:sldMk cId="1319115730" sldId="275"/>
            <ac:spMk id="3" creationId="{00000000-0000-0000-0000-000000000000}"/>
          </ac:spMkLst>
        </pc:spChg>
        <pc:spChg chg="add del mod">
          <ac:chgData name="Calvo Renard" userId="74b3af6e-27a5-41b1-8329-d5995b80b242" providerId="ADAL" clId="{5704B2BC-C20C-4B57-AEC3-4A1B377B4DA5}" dt="2024-01-29T10:35:59.651" v="1006" actId="21"/>
          <ac:spMkLst>
            <pc:docMk/>
            <pc:sldMk cId="1319115730" sldId="275"/>
            <ac:spMk id="4" creationId="{4F11A8BC-BB89-507A-B775-E091C325CF0B}"/>
          </ac:spMkLst>
        </pc:spChg>
        <pc:spChg chg="mod">
          <ac:chgData name="Calvo Renard" userId="74b3af6e-27a5-41b1-8329-d5995b80b242" providerId="ADAL" clId="{5704B2BC-C20C-4B57-AEC3-4A1B377B4DA5}" dt="2024-01-29T10:36:53.488" v="1018" actId="1076"/>
          <ac:spMkLst>
            <pc:docMk/>
            <pc:sldMk cId="1319115730" sldId="275"/>
            <ac:spMk id="8" creationId="{00000000-0000-0000-0000-000000000000}"/>
          </ac:spMkLst>
        </pc:spChg>
        <pc:graphicFrameChg chg="mod modGraphic">
          <ac:chgData name="Calvo Renard" userId="74b3af6e-27a5-41b1-8329-d5995b80b242" providerId="ADAL" clId="{5704B2BC-C20C-4B57-AEC3-4A1B377B4DA5}" dt="2024-01-29T10:36:45.220" v="1016" actId="1076"/>
          <ac:graphicFrameMkLst>
            <pc:docMk/>
            <pc:sldMk cId="1319115730" sldId="275"/>
            <ac:graphicFrameMk id="5" creationId="{00000000-0000-0000-0000-000000000000}"/>
          </ac:graphicFrameMkLst>
        </pc:graphicFrameChg>
        <pc:graphicFrameChg chg="add del mod modGraphic">
          <ac:chgData name="Calvo Renard" userId="74b3af6e-27a5-41b1-8329-d5995b80b242" providerId="ADAL" clId="{5704B2BC-C20C-4B57-AEC3-4A1B377B4DA5}" dt="2024-01-29T10:33:25.239" v="977" actId="21"/>
          <ac:graphicFrameMkLst>
            <pc:docMk/>
            <pc:sldMk cId="1319115730" sldId="275"/>
            <ac:graphicFrameMk id="7" creationId="{CA021512-4FE6-5CD9-0AB0-9E3CF5FC29A9}"/>
          </ac:graphicFrameMkLst>
        </pc:graphicFrameChg>
        <pc:picChg chg="mod">
          <ac:chgData name="Calvo Renard" userId="74b3af6e-27a5-41b1-8329-d5995b80b242" providerId="ADAL" clId="{5704B2BC-C20C-4B57-AEC3-4A1B377B4DA5}" dt="2024-01-29T10:36:49.150" v="1017" actId="1076"/>
          <ac:picMkLst>
            <pc:docMk/>
            <pc:sldMk cId="1319115730" sldId="275"/>
            <ac:picMk id="2" creationId="{00000000-0000-0000-0000-000000000000}"/>
          </ac:picMkLst>
        </pc:picChg>
        <pc:picChg chg="del">
          <ac:chgData name="Calvo Renard" userId="74b3af6e-27a5-41b1-8329-d5995b80b242" providerId="ADAL" clId="{5704B2BC-C20C-4B57-AEC3-4A1B377B4DA5}" dt="2024-01-26T22:48:21.010" v="515" actId="478"/>
          <ac:picMkLst>
            <pc:docMk/>
            <pc:sldMk cId="1319115730" sldId="275"/>
            <ac:picMk id="6" creationId="{00000000-0000-0000-0000-000000000000}"/>
          </ac:picMkLst>
        </pc:picChg>
      </pc:sldChg>
      <pc:sldChg chg="addSp delSp modSp add mod modClrScheme chgLayout">
        <pc:chgData name="Calvo Renard" userId="74b3af6e-27a5-41b1-8329-d5995b80b242" providerId="ADAL" clId="{5704B2BC-C20C-4B57-AEC3-4A1B377B4DA5}" dt="2024-01-29T11:56:20.246" v="1152" actId="6549"/>
        <pc:sldMkLst>
          <pc:docMk/>
          <pc:sldMk cId="969142474" sldId="276"/>
        </pc:sldMkLst>
        <pc:spChg chg="mod ord">
          <ac:chgData name="Calvo Renard" userId="74b3af6e-27a5-41b1-8329-d5995b80b242" providerId="ADAL" clId="{5704B2BC-C20C-4B57-AEC3-4A1B377B4DA5}" dt="2024-01-27T15:58:53.753" v="580" actId="207"/>
          <ac:spMkLst>
            <pc:docMk/>
            <pc:sldMk cId="969142474" sldId="276"/>
            <ac:spMk id="3" creationId="{00000000-0000-0000-0000-000000000000}"/>
          </ac:spMkLst>
        </pc:spChg>
        <pc:spChg chg="mod">
          <ac:chgData name="Calvo Renard" userId="74b3af6e-27a5-41b1-8329-d5995b80b242" providerId="ADAL" clId="{5704B2BC-C20C-4B57-AEC3-4A1B377B4DA5}" dt="2024-01-29T11:55:36.246" v="1122" actId="313"/>
          <ac:spMkLst>
            <pc:docMk/>
            <pc:sldMk cId="969142474" sldId="276"/>
            <ac:spMk id="4" creationId="{00000000-0000-0000-0000-000000000000}"/>
          </ac:spMkLst>
        </pc:spChg>
        <pc:spChg chg="mod">
          <ac:chgData name="Calvo Renard" userId="74b3af6e-27a5-41b1-8329-d5995b80b242" providerId="ADAL" clId="{5704B2BC-C20C-4B57-AEC3-4A1B377B4DA5}" dt="2024-01-29T11:56:20.246" v="1152" actId="6549"/>
          <ac:spMkLst>
            <pc:docMk/>
            <pc:sldMk cId="969142474" sldId="276"/>
            <ac:spMk id="7" creationId="{00000000-0000-0000-0000-000000000000}"/>
          </ac:spMkLst>
        </pc:spChg>
        <pc:picChg chg="del">
          <ac:chgData name="Calvo Renard" userId="74b3af6e-27a5-41b1-8329-d5995b80b242" providerId="ADAL" clId="{5704B2BC-C20C-4B57-AEC3-4A1B377B4DA5}" dt="2024-01-26T22:39:36.200" v="497" actId="478"/>
          <ac:picMkLst>
            <pc:docMk/>
            <pc:sldMk cId="969142474" sldId="276"/>
            <ac:picMk id="2" creationId="{00000000-0000-0000-0000-000000000000}"/>
          </ac:picMkLst>
        </pc:picChg>
        <pc:picChg chg="del">
          <ac:chgData name="Calvo Renard" userId="74b3af6e-27a5-41b1-8329-d5995b80b242" providerId="ADAL" clId="{5704B2BC-C20C-4B57-AEC3-4A1B377B4DA5}" dt="2024-01-26T22:39:55.637" v="503" actId="478"/>
          <ac:picMkLst>
            <pc:docMk/>
            <pc:sldMk cId="969142474" sldId="276"/>
            <ac:picMk id="5" creationId="{00000000-0000-0000-0000-000000000000}"/>
          </ac:picMkLst>
        </pc:picChg>
        <pc:picChg chg="del">
          <ac:chgData name="Calvo Renard" userId="74b3af6e-27a5-41b1-8329-d5995b80b242" providerId="ADAL" clId="{5704B2BC-C20C-4B57-AEC3-4A1B377B4DA5}" dt="2024-01-26T22:40:15.969" v="508" actId="478"/>
          <ac:picMkLst>
            <pc:docMk/>
            <pc:sldMk cId="969142474" sldId="276"/>
            <ac:picMk id="6" creationId="{00000000-0000-0000-0000-000000000000}"/>
          </ac:picMkLst>
        </pc:picChg>
        <pc:picChg chg="add mod">
          <ac:chgData name="Calvo Renard" userId="74b3af6e-27a5-41b1-8329-d5995b80b242" providerId="ADAL" clId="{5704B2BC-C20C-4B57-AEC3-4A1B377B4DA5}" dt="2024-01-26T22:39:53.178" v="502" actId="14100"/>
          <ac:picMkLst>
            <pc:docMk/>
            <pc:sldMk cId="969142474" sldId="276"/>
            <ac:picMk id="8" creationId="{6F338AA7-65ED-1AD7-EFA1-10C25FA3609B}"/>
          </ac:picMkLst>
        </pc:picChg>
        <pc:picChg chg="add mod">
          <ac:chgData name="Calvo Renard" userId="74b3af6e-27a5-41b1-8329-d5995b80b242" providerId="ADAL" clId="{5704B2BC-C20C-4B57-AEC3-4A1B377B4DA5}" dt="2024-01-26T22:40:11.866" v="507" actId="14100"/>
          <ac:picMkLst>
            <pc:docMk/>
            <pc:sldMk cId="969142474" sldId="276"/>
            <ac:picMk id="9" creationId="{40D7624B-F4A0-5406-C7A8-56F591776AFA}"/>
          </ac:picMkLst>
        </pc:picChg>
        <pc:picChg chg="add mod">
          <ac:chgData name="Calvo Renard" userId="74b3af6e-27a5-41b1-8329-d5995b80b242" providerId="ADAL" clId="{5704B2BC-C20C-4B57-AEC3-4A1B377B4DA5}" dt="2024-01-26T22:40:45.456" v="513" actId="14100"/>
          <ac:picMkLst>
            <pc:docMk/>
            <pc:sldMk cId="969142474" sldId="276"/>
            <ac:picMk id="10" creationId="{DF34103D-D318-AE12-975A-E984CA06A2EA}"/>
          </ac:picMkLst>
        </pc:picChg>
      </pc:sldChg>
      <pc:sldChg chg="modSp add mod modClrScheme chgLayout">
        <pc:chgData name="Calvo Renard" userId="74b3af6e-27a5-41b1-8329-d5995b80b242" providerId="ADAL" clId="{5704B2BC-C20C-4B57-AEC3-4A1B377B4DA5}" dt="2024-01-29T09:41:15.515" v="866" actId="20577"/>
        <pc:sldMkLst>
          <pc:docMk/>
          <pc:sldMk cId="754338534" sldId="277"/>
        </pc:sldMkLst>
        <pc:spChg chg="mod ord">
          <ac:chgData name="Calvo Renard" userId="74b3af6e-27a5-41b1-8329-d5995b80b242" providerId="ADAL" clId="{5704B2BC-C20C-4B57-AEC3-4A1B377B4DA5}" dt="2024-01-29T09:41:15.515" v="866" actId="20577"/>
          <ac:spMkLst>
            <pc:docMk/>
            <pc:sldMk cId="754338534" sldId="277"/>
            <ac:spMk id="3" creationId="{00000000-0000-0000-0000-000000000000}"/>
          </ac:spMkLst>
        </pc:spChg>
        <pc:picChg chg="mod">
          <ac:chgData name="Calvo Renard" userId="74b3af6e-27a5-41b1-8329-d5995b80b242" providerId="ADAL" clId="{5704B2BC-C20C-4B57-AEC3-4A1B377B4DA5}" dt="2024-01-26T15:47:16.271" v="247" actId="1076"/>
          <ac:picMkLst>
            <pc:docMk/>
            <pc:sldMk cId="754338534" sldId="277"/>
            <ac:picMk id="2" creationId="{00000000-0000-0000-0000-000000000000}"/>
          </ac:picMkLst>
        </pc:picChg>
      </pc:sldChg>
      <pc:sldChg chg="addSp delSp modSp add mod modClrScheme chgLayout">
        <pc:chgData name="Calvo Renard" userId="74b3af6e-27a5-41b1-8329-d5995b80b242" providerId="ADAL" clId="{5704B2BC-C20C-4B57-AEC3-4A1B377B4DA5}" dt="2024-01-29T09:41:24.460" v="870" actId="20577"/>
        <pc:sldMkLst>
          <pc:docMk/>
          <pc:sldMk cId="393201760" sldId="278"/>
        </pc:sldMkLst>
        <pc:spChg chg="mod">
          <ac:chgData name="Calvo Renard" userId="74b3af6e-27a5-41b1-8329-d5995b80b242" providerId="ADAL" clId="{5704B2BC-C20C-4B57-AEC3-4A1B377B4DA5}" dt="2024-01-27T16:36:53.350" v="686" actId="404"/>
          <ac:spMkLst>
            <pc:docMk/>
            <pc:sldMk cId="393201760" sldId="278"/>
            <ac:spMk id="2" creationId="{00000000-0000-0000-0000-000000000000}"/>
          </ac:spMkLst>
        </pc:spChg>
        <pc:spChg chg="mod ord">
          <ac:chgData name="Calvo Renard" userId="74b3af6e-27a5-41b1-8329-d5995b80b242" providerId="ADAL" clId="{5704B2BC-C20C-4B57-AEC3-4A1B377B4DA5}" dt="2024-01-29T09:41:24.460" v="870" actId="20577"/>
          <ac:spMkLst>
            <pc:docMk/>
            <pc:sldMk cId="393201760" sldId="278"/>
            <ac:spMk id="3" creationId="{00000000-0000-0000-0000-000000000000}"/>
          </ac:spMkLst>
        </pc:spChg>
        <pc:picChg chg="del">
          <ac:chgData name="Calvo Renard" userId="74b3af6e-27a5-41b1-8329-d5995b80b242" providerId="ADAL" clId="{5704B2BC-C20C-4B57-AEC3-4A1B377B4DA5}" dt="2024-01-27T16:35:46.084" v="670" actId="478"/>
          <ac:picMkLst>
            <pc:docMk/>
            <pc:sldMk cId="393201760" sldId="278"/>
            <ac:picMk id="5" creationId="{00000000-0000-0000-0000-000000000000}"/>
          </ac:picMkLst>
        </pc:picChg>
        <pc:picChg chg="del">
          <ac:chgData name="Calvo Renard" userId="74b3af6e-27a5-41b1-8329-d5995b80b242" providerId="ADAL" clId="{5704B2BC-C20C-4B57-AEC3-4A1B377B4DA5}" dt="2024-01-27T16:35:46.528" v="671" actId="478"/>
          <ac:picMkLst>
            <pc:docMk/>
            <pc:sldMk cId="393201760" sldId="278"/>
            <ac:picMk id="6" creationId="{00000000-0000-0000-0000-000000000000}"/>
          </ac:picMkLst>
        </pc:picChg>
        <pc:picChg chg="add mod">
          <ac:chgData name="Calvo Renard" userId="74b3af6e-27a5-41b1-8329-d5995b80b242" providerId="ADAL" clId="{5704B2BC-C20C-4B57-AEC3-4A1B377B4DA5}" dt="2024-01-27T16:36:40.035" v="682" actId="1076"/>
          <ac:picMkLst>
            <pc:docMk/>
            <pc:sldMk cId="393201760" sldId="278"/>
            <ac:picMk id="7" creationId="{E9D8EDD6-F625-56BE-334C-044A9DB00CD7}"/>
          </ac:picMkLst>
        </pc:picChg>
      </pc:sldChg>
      <pc:sldChg chg="addSp delSp modSp add mod">
        <pc:chgData name="Calvo Renard" userId="74b3af6e-27a5-41b1-8329-d5995b80b242" providerId="ADAL" clId="{5704B2BC-C20C-4B57-AEC3-4A1B377B4DA5}" dt="2024-01-29T14:59:23.041" v="1279" actId="2161"/>
        <pc:sldMkLst>
          <pc:docMk/>
          <pc:sldMk cId="809775755" sldId="279"/>
        </pc:sldMkLst>
        <pc:spChg chg="del">
          <ac:chgData name="Calvo Renard" userId="74b3af6e-27a5-41b1-8329-d5995b80b242" providerId="ADAL" clId="{5704B2BC-C20C-4B57-AEC3-4A1B377B4DA5}" dt="2024-01-27T16:27:35.032" v="658" actId="21"/>
          <ac:spMkLst>
            <pc:docMk/>
            <pc:sldMk cId="809775755" sldId="279"/>
            <ac:spMk id="2" creationId="{00000000-0000-0000-0000-000000000000}"/>
          </ac:spMkLst>
        </pc:spChg>
        <pc:spChg chg="add del mod">
          <ac:chgData name="Calvo Renard" userId="74b3af6e-27a5-41b1-8329-d5995b80b242" providerId="ADAL" clId="{5704B2BC-C20C-4B57-AEC3-4A1B377B4DA5}" dt="2024-01-29T14:46:42.602" v="1153" actId="21"/>
          <ac:spMkLst>
            <pc:docMk/>
            <pc:sldMk cId="809775755" sldId="279"/>
            <ac:spMk id="2" creationId="{05641472-B058-C7B8-119B-DF2A51299FDE}"/>
          </ac:spMkLst>
        </pc:spChg>
        <pc:spChg chg="mod">
          <ac:chgData name="Calvo Renard" userId="74b3af6e-27a5-41b1-8329-d5995b80b242" providerId="ADAL" clId="{5704B2BC-C20C-4B57-AEC3-4A1B377B4DA5}" dt="2024-01-29T14:58:41.832" v="1263" actId="1076"/>
          <ac:spMkLst>
            <pc:docMk/>
            <pc:sldMk cId="809775755" sldId="279"/>
            <ac:spMk id="3" creationId="{00000000-0000-0000-0000-000000000000}"/>
          </ac:spMkLst>
        </pc:spChg>
        <pc:spChg chg="add del mod">
          <ac:chgData name="Calvo Renard" userId="74b3af6e-27a5-41b1-8329-d5995b80b242" providerId="ADAL" clId="{5704B2BC-C20C-4B57-AEC3-4A1B377B4DA5}" dt="2024-01-29T11:02:54.594" v="1045"/>
          <ac:spMkLst>
            <pc:docMk/>
            <pc:sldMk cId="809775755" sldId="279"/>
            <ac:spMk id="6" creationId="{13BC620C-4113-30BD-8642-C9469EFF2CE8}"/>
          </ac:spMkLst>
        </pc:spChg>
        <pc:spChg chg="add mod">
          <ac:chgData name="Calvo Renard" userId="74b3af6e-27a5-41b1-8329-d5995b80b242" providerId="ADAL" clId="{5704B2BC-C20C-4B57-AEC3-4A1B377B4DA5}" dt="2024-01-29T14:58:44.352" v="1264" actId="1076"/>
          <ac:spMkLst>
            <pc:docMk/>
            <pc:sldMk cId="809775755" sldId="279"/>
            <ac:spMk id="7" creationId="{BFCB10F1-F98D-0606-F06A-784FCBDB7D10}"/>
          </ac:spMkLst>
        </pc:spChg>
        <pc:graphicFrameChg chg="add del mod modGraphic">
          <ac:chgData name="Calvo Renard" userId="74b3af6e-27a5-41b1-8329-d5995b80b242" providerId="ADAL" clId="{5704B2BC-C20C-4B57-AEC3-4A1B377B4DA5}" dt="2024-01-29T14:47:19.064" v="1158" actId="478"/>
          <ac:graphicFrameMkLst>
            <pc:docMk/>
            <pc:sldMk cId="809775755" sldId="279"/>
            <ac:graphicFrameMk id="4" creationId="{30FDE63D-D771-8F93-4388-01A87CE91AD1}"/>
          </ac:graphicFrameMkLst>
        </pc:graphicFrameChg>
        <pc:graphicFrameChg chg="add mod modGraphic">
          <ac:chgData name="Calvo Renard" userId="74b3af6e-27a5-41b1-8329-d5995b80b242" providerId="ADAL" clId="{5704B2BC-C20C-4B57-AEC3-4A1B377B4DA5}" dt="2024-01-29T14:59:23.041" v="1279" actId="2161"/>
          <ac:graphicFrameMkLst>
            <pc:docMk/>
            <pc:sldMk cId="809775755" sldId="279"/>
            <ac:graphicFrameMk id="6" creationId="{5E743DE5-2118-23E3-52DE-4B230667791B}"/>
          </ac:graphicFrameMkLst>
        </pc:graphicFrameChg>
        <pc:picChg chg="add del mod">
          <ac:chgData name="Calvo Renard" userId="74b3af6e-27a5-41b1-8329-d5995b80b242" providerId="ADAL" clId="{5704B2BC-C20C-4B57-AEC3-4A1B377B4DA5}" dt="2024-01-29T14:46:51.798" v="1154" actId="21"/>
          <ac:picMkLst>
            <pc:docMk/>
            <pc:sldMk cId="809775755" sldId="279"/>
            <ac:picMk id="5" creationId="{00000000-0000-0000-0000-000000000000}"/>
          </ac:picMkLst>
        </pc:picChg>
        <pc:picChg chg="del">
          <ac:chgData name="Calvo Renard" userId="74b3af6e-27a5-41b1-8329-d5995b80b242" providerId="ADAL" clId="{5704B2BC-C20C-4B57-AEC3-4A1B377B4DA5}" dt="2024-01-27T16:27:57.055" v="662" actId="21"/>
          <ac:picMkLst>
            <pc:docMk/>
            <pc:sldMk cId="809775755" sldId="279"/>
            <ac:picMk id="6" creationId="{00000000-0000-0000-0000-000000000000}"/>
          </ac:picMkLst>
        </pc:picChg>
      </pc:sldChg>
      <pc:sldChg chg="addSp delSp modSp add mod">
        <pc:chgData name="Calvo Renard" userId="74b3af6e-27a5-41b1-8329-d5995b80b242" providerId="ADAL" clId="{5704B2BC-C20C-4B57-AEC3-4A1B377B4DA5}" dt="2024-01-29T11:53:37.935" v="1120" actId="20577"/>
        <pc:sldMkLst>
          <pc:docMk/>
          <pc:sldMk cId="1779527443" sldId="280"/>
        </pc:sldMkLst>
        <pc:spChg chg="del">
          <ac:chgData name="Calvo Renard" userId="74b3af6e-27a5-41b1-8329-d5995b80b242" providerId="ADAL" clId="{5704B2BC-C20C-4B57-AEC3-4A1B377B4DA5}" dt="2024-01-27T16:28:13.176" v="665" actId="21"/>
          <ac:spMkLst>
            <pc:docMk/>
            <pc:sldMk cId="1779527443" sldId="280"/>
            <ac:spMk id="2" creationId="{00000000-0000-0000-0000-000000000000}"/>
          </ac:spMkLst>
        </pc:spChg>
        <pc:spChg chg="mod">
          <ac:chgData name="Calvo Renard" userId="74b3af6e-27a5-41b1-8329-d5995b80b242" providerId="ADAL" clId="{5704B2BC-C20C-4B57-AEC3-4A1B377B4DA5}" dt="2024-01-29T09:41:50.505" v="875" actId="20577"/>
          <ac:spMkLst>
            <pc:docMk/>
            <pc:sldMk cId="1779527443" sldId="280"/>
            <ac:spMk id="3" creationId="{00000000-0000-0000-0000-000000000000}"/>
          </ac:spMkLst>
        </pc:spChg>
        <pc:spChg chg="add mod">
          <ac:chgData name="Calvo Renard" userId="74b3af6e-27a5-41b1-8329-d5995b80b242" providerId="ADAL" clId="{5704B2BC-C20C-4B57-AEC3-4A1B377B4DA5}" dt="2024-01-29T11:53:37.935" v="1120" actId="20577"/>
          <ac:spMkLst>
            <pc:docMk/>
            <pc:sldMk cId="1779527443" sldId="280"/>
            <ac:spMk id="7" creationId="{8BD058A7-7AB1-1F69-A794-0AF0826E338E}"/>
          </ac:spMkLst>
        </pc:spChg>
        <pc:picChg chg="del">
          <ac:chgData name="Calvo Renard" userId="74b3af6e-27a5-41b1-8329-d5995b80b242" providerId="ADAL" clId="{5704B2BC-C20C-4B57-AEC3-4A1B377B4DA5}" dt="2024-01-27T16:28:15.219" v="666" actId="21"/>
          <ac:picMkLst>
            <pc:docMk/>
            <pc:sldMk cId="1779527443" sldId="280"/>
            <ac:picMk id="5" creationId="{00000000-0000-0000-0000-000000000000}"/>
          </ac:picMkLst>
        </pc:picChg>
        <pc:picChg chg="mod">
          <ac:chgData name="Calvo Renard" userId="74b3af6e-27a5-41b1-8329-d5995b80b242" providerId="ADAL" clId="{5704B2BC-C20C-4B57-AEC3-4A1B377B4DA5}" dt="2024-01-27T16:38:01.340" v="692" actId="1076"/>
          <ac:picMkLst>
            <pc:docMk/>
            <pc:sldMk cId="1779527443" sldId="280"/>
            <ac:picMk id="6" creationId="{00000000-0000-0000-0000-000000000000}"/>
          </ac:picMkLst>
        </pc:picChg>
      </pc:sldChg>
      <pc:sldChg chg="delSp modSp add mod modClrScheme chgLayout">
        <pc:chgData name="Calvo Renard" userId="74b3af6e-27a5-41b1-8329-d5995b80b242" providerId="ADAL" clId="{5704B2BC-C20C-4B57-AEC3-4A1B377B4DA5}" dt="2024-01-29T10:13:09.791" v="942" actId="1076"/>
        <pc:sldMkLst>
          <pc:docMk/>
          <pc:sldMk cId="2148587862" sldId="281"/>
        </pc:sldMkLst>
        <pc:spChg chg="mod ord">
          <ac:chgData name="Calvo Renard" userId="74b3af6e-27a5-41b1-8329-d5995b80b242" providerId="ADAL" clId="{5704B2BC-C20C-4B57-AEC3-4A1B377B4DA5}" dt="2024-01-29T10:13:09.791" v="942" actId="1076"/>
          <ac:spMkLst>
            <pc:docMk/>
            <pc:sldMk cId="2148587862" sldId="281"/>
            <ac:spMk id="3" creationId="{00000000-0000-0000-0000-000000000000}"/>
          </ac:spMkLst>
        </pc:spChg>
        <pc:spChg chg="mod">
          <ac:chgData name="Calvo Renard" userId="74b3af6e-27a5-41b1-8329-d5995b80b242" providerId="ADAL" clId="{5704B2BC-C20C-4B57-AEC3-4A1B377B4DA5}" dt="2024-01-29T10:05:48.230" v="909" actId="6549"/>
          <ac:spMkLst>
            <pc:docMk/>
            <pc:sldMk cId="2148587862" sldId="281"/>
            <ac:spMk id="6" creationId="{00000000-0000-0000-0000-000000000000}"/>
          </ac:spMkLst>
        </pc:spChg>
        <pc:spChg chg="mod">
          <ac:chgData name="Calvo Renard" userId="74b3af6e-27a5-41b1-8329-d5995b80b242" providerId="ADAL" clId="{5704B2BC-C20C-4B57-AEC3-4A1B377B4DA5}" dt="2024-01-29T10:06:15.687" v="940" actId="20577"/>
          <ac:spMkLst>
            <pc:docMk/>
            <pc:sldMk cId="2148587862" sldId="281"/>
            <ac:spMk id="7" creationId="{00000000-0000-0000-0000-000000000000}"/>
          </ac:spMkLst>
        </pc:spChg>
        <pc:spChg chg="del mod">
          <ac:chgData name="Calvo Renard" userId="74b3af6e-27a5-41b1-8329-d5995b80b242" providerId="ADAL" clId="{5704B2BC-C20C-4B57-AEC3-4A1B377B4DA5}" dt="2024-01-29T10:05:24.391" v="896" actId="478"/>
          <ac:spMkLst>
            <pc:docMk/>
            <pc:sldMk cId="2148587862" sldId="281"/>
            <ac:spMk id="8" creationId="{00000000-0000-0000-0000-000000000000}"/>
          </ac:spMkLst>
        </pc:spChg>
        <pc:graphicFrameChg chg="del">
          <ac:chgData name="Calvo Renard" userId="74b3af6e-27a5-41b1-8329-d5995b80b242" providerId="ADAL" clId="{5704B2BC-C20C-4B57-AEC3-4A1B377B4DA5}" dt="2024-01-29T10:05:25.646" v="897" actId="478"/>
          <ac:graphicFrameMkLst>
            <pc:docMk/>
            <pc:sldMk cId="2148587862" sldId="281"/>
            <ac:graphicFrameMk id="5" creationId="{00000000-0000-0000-0000-000000000000}"/>
          </ac:graphicFrameMkLst>
        </pc:graphicFrameChg>
        <pc:picChg chg="del">
          <ac:chgData name="Calvo Renard" userId="74b3af6e-27a5-41b1-8329-d5995b80b242" providerId="ADAL" clId="{5704B2BC-C20C-4B57-AEC3-4A1B377B4DA5}" dt="2024-01-29T10:05:22.439" v="894" actId="478"/>
          <ac:picMkLst>
            <pc:docMk/>
            <pc:sldMk cId="2148587862" sldId="281"/>
            <ac:picMk id="2" creationId="{00000000-0000-0000-0000-000000000000}"/>
          </ac:picMkLst>
        </pc:picChg>
        <pc:picChg chg="mod">
          <ac:chgData name="Calvo Renard" userId="74b3af6e-27a5-41b1-8329-d5995b80b242" providerId="ADAL" clId="{5704B2BC-C20C-4B57-AEC3-4A1B377B4DA5}" dt="2024-01-29T10:05:29.854" v="898" actId="1076"/>
          <ac:picMkLst>
            <pc:docMk/>
            <pc:sldMk cId="2148587862" sldId="281"/>
            <ac:picMk id="4" creationId="{00000000-0000-0000-0000-000000000000}"/>
          </ac:picMkLst>
        </pc:picChg>
        <pc:picChg chg="mod">
          <ac:chgData name="Calvo Renard" userId="74b3af6e-27a5-41b1-8329-d5995b80b242" providerId="ADAL" clId="{5704B2BC-C20C-4B57-AEC3-4A1B377B4DA5}" dt="2024-01-29T10:05:32.978" v="899" actId="1076"/>
          <ac:picMkLst>
            <pc:docMk/>
            <pc:sldMk cId="2148587862" sldId="281"/>
            <ac:picMk id="9" creationId="{00000000-0000-0000-0000-000000000000}"/>
          </ac:picMkLst>
        </pc:picChg>
      </pc:sldChg>
      <pc:sldChg chg="addSp delSp modSp new mod">
        <pc:chgData name="Calvo Renard" userId="74b3af6e-27a5-41b1-8329-d5995b80b242" providerId="ADAL" clId="{5704B2BC-C20C-4B57-AEC3-4A1B377B4DA5}" dt="2024-01-29T14:58:26.684" v="1261" actId="14734"/>
        <pc:sldMkLst>
          <pc:docMk/>
          <pc:sldMk cId="792261065" sldId="282"/>
        </pc:sldMkLst>
        <pc:spChg chg="del">
          <ac:chgData name="Calvo Renard" userId="74b3af6e-27a5-41b1-8329-d5995b80b242" providerId="ADAL" clId="{5704B2BC-C20C-4B57-AEC3-4A1B377B4DA5}" dt="2024-01-29T14:56:30.299" v="1230" actId="478"/>
          <ac:spMkLst>
            <pc:docMk/>
            <pc:sldMk cId="792261065" sldId="282"/>
            <ac:spMk id="2" creationId="{3B1E47E3-5EAB-7E8A-A173-C4BAD6F457F4}"/>
          </ac:spMkLst>
        </pc:spChg>
        <pc:spChg chg="del">
          <ac:chgData name="Calvo Renard" userId="74b3af6e-27a5-41b1-8329-d5995b80b242" providerId="ADAL" clId="{5704B2BC-C20C-4B57-AEC3-4A1B377B4DA5}" dt="2024-01-29T14:56:33.118" v="1232" actId="478"/>
          <ac:spMkLst>
            <pc:docMk/>
            <pc:sldMk cId="792261065" sldId="282"/>
            <ac:spMk id="3" creationId="{28160EE3-9C37-9DA6-2428-F82EE49F046E}"/>
          </ac:spMkLst>
        </pc:spChg>
        <pc:spChg chg="add del mod">
          <ac:chgData name="Calvo Renard" userId="74b3af6e-27a5-41b1-8329-d5995b80b242" providerId="ADAL" clId="{5704B2BC-C20C-4B57-AEC3-4A1B377B4DA5}" dt="2024-01-29T14:57:38.859" v="1251" actId="478"/>
          <ac:spMkLst>
            <pc:docMk/>
            <pc:sldMk cId="792261065" sldId="282"/>
            <ac:spMk id="4" creationId="{4A7DBEDF-1474-5DAA-831F-08CAD3A04409}"/>
          </ac:spMkLst>
        </pc:spChg>
        <pc:graphicFrameChg chg="add mod modGraphic">
          <ac:chgData name="Calvo Renard" userId="74b3af6e-27a5-41b1-8329-d5995b80b242" providerId="ADAL" clId="{5704B2BC-C20C-4B57-AEC3-4A1B377B4DA5}" dt="2024-01-29T14:58:26.684" v="1261" actId="14734"/>
          <ac:graphicFrameMkLst>
            <pc:docMk/>
            <pc:sldMk cId="792261065" sldId="282"/>
            <ac:graphicFrameMk id="5" creationId="{AA94E641-F3E9-AAC5-E5F3-D34277E57EF0}"/>
          </ac:graphicFrameMkLst>
        </pc:graphicFrameChg>
      </pc:sldChg>
    </pc:docChg>
  </pc:docChgLst>
  <pc:docChgLst>
    <pc:chgData name="Calvo Renard" userId="74b3af6e-27a5-41b1-8329-d5995b80b242" providerId="ADAL" clId="{32B4CB5E-E21E-4B2E-AFA9-DABB46DA61CC}"/>
    <pc:docChg chg="undo redo custSel addSld delSld modSld">
      <pc:chgData name="Calvo Renard" userId="74b3af6e-27a5-41b1-8329-d5995b80b242" providerId="ADAL" clId="{32B4CB5E-E21E-4B2E-AFA9-DABB46DA61CC}" dt="2024-02-17T17:25:51.794" v="186" actId="20577"/>
      <pc:docMkLst>
        <pc:docMk/>
      </pc:docMkLst>
      <pc:sldChg chg="modSp mod">
        <pc:chgData name="Calvo Renard" userId="74b3af6e-27a5-41b1-8329-d5995b80b242" providerId="ADAL" clId="{32B4CB5E-E21E-4B2E-AFA9-DABB46DA61CC}" dt="2024-02-17T17:25:51.794" v="186" actId="20577"/>
        <pc:sldMkLst>
          <pc:docMk/>
          <pc:sldMk cId="0" sldId="256"/>
        </pc:sldMkLst>
        <pc:spChg chg="mod">
          <ac:chgData name="Calvo Renard" userId="74b3af6e-27a5-41b1-8329-d5995b80b242" providerId="ADAL" clId="{32B4CB5E-E21E-4B2E-AFA9-DABB46DA61CC}" dt="2024-02-17T17:25:51.794" v="186" actId="20577"/>
          <ac:spMkLst>
            <pc:docMk/>
            <pc:sldMk cId="0" sldId="256"/>
            <ac:spMk id="121" creationId="{00000000-0000-0000-0000-000000000000}"/>
          </ac:spMkLst>
        </pc:spChg>
      </pc:sldChg>
      <pc:sldChg chg="add del">
        <pc:chgData name="Calvo Renard" userId="74b3af6e-27a5-41b1-8329-d5995b80b242" providerId="ADAL" clId="{32B4CB5E-E21E-4B2E-AFA9-DABB46DA61CC}" dt="2024-02-17T17:10:17.465" v="10" actId="2696"/>
        <pc:sldMkLst>
          <pc:docMk/>
          <pc:sldMk cId="1319115730" sldId="275"/>
        </pc:sldMkLst>
      </pc:sldChg>
      <pc:sldChg chg="add del">
        <pc:chgData name="Calvo Renard" userId="74b3af6e-27a5-41b1-8329-d5995b80b242" providerId="ADAL" clId="{32B4CB5E-E21E-4B2E-AFA9-DABB46DA61CC}" dt="2024-02-17T17:10:17.465" v="10" actId="2696"/>
        <pc:sldMkLst>
          <pc:docMk/>
          <pc:sldMk cId="2148587862" sldId="281"/>
        </pc:sldMkLst>
      </pc:sldChg>
      <pc:sldChg chg="addSp modSp mod modClrScheme chgLayout">
        <pc:chgData name="Calvo Renard" userId="74b3af6e-27a5-41b1-8329-d5995b80b242" providerId="ADAL" clId="{32B4CB5E-E21E-4B2E-AFA9-DABB46DA61CC}" dt="2024-02-17T17:24:38.796" v="162" actId="403"/>
        <pc:sldMkLst>
          <pc:docMk/>
          <pc:sldMk cId="822461720" sldId="283"/>
        </pc:sldMkLst>
        <pc:spChg chg="mod ord">
          <ac:chgData name="Calvo Renard" userId="74b3af6e-27a5-41b1-8329-d5995b80b242" providerId="ADAL" clId="{32B4CB5E-E21E-4B2E-AFA9-DABB46DA61CC}" dt="2024-02-17T17:12:05.384" v="15" actId="207"/>
          <ac:spMkLst>
            <pc:docMk/>
            <pc:sldMk cId="822461720" sldId="283"/>
            <ac:spMk id="3" creationId="{00000000-0000-0000-0000-000000000000}"/>
          </ac:spMkLst>
        </pc:spChg>
        <pc:spChg chg="add mod">
          <ac:chgData name="Calvo Renard" userId="74b3af6e-27a5-41b1-8329-d5995b80b242" providerId="ADAL" clId="{32B4CB5E-E21E-4B2E-AFA9-DABB46DA61CC}" dt="2024-02-17T17:10:09.746" v="7" actId="1076"/>
          <ac:spMkLst>
            <pc:docMk/>
            <pc:sldMk cId="822461720" sldId="283"/>
            <ac:spMk id="5" creationId="{CE062B20-E7D5-87F8-46A7-4422BECAA96D}"/>
          </ac:spMkLst>
        </pc:spChg>
        <pc:graphicFrameChg chg="mod modGraphic">
          <ac:chgData name="Calvo Renard" userId="74b3af6e-27a5-41b1-8329-d5995b80b242" providerId="ADAL" clId="{32B4CB5E-E21E-4B2E-AFA9-DABB46DA61CC}" dt="2024-02-17T17:24:38.796" v="162" actId="403"/>
          <ac:graphicFrameMkLst>
            <pc:docMk/>
            <pc:sldMk cId="822461720" sldId="283"/>
            <ac:graphicFrameMk id="6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09AF1-01A4-4DB9-8F8A-C519BCA82504}" type="datetimeFigureOut">
              <a:rPr lang="it-IT" smtClean="0"/>
              <a:t>17/02/2024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28725" y="1336675"/>
            <a:ext cx="51022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35261-6934-467A-A941-1B3546F460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1230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800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it-IT" sz="1800" b="1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Custode Energetico</a:t>
            </a:r>
            <a:r>
              <a:rPr lang="it-IT" sz="1800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 tecnico specializzato dell'ATI Rekeep/Apleona/</a:t>
            </a:r>
            <a:r>
              <a:rPr lang="it-IT" sz="1800" dirty="0" err="1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Getec</a:t>
            </a:r>
            <a:r>
              <a:rPr lang="it-IT" sz="1800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 e con la Provincia di Treviso.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235261-6934-467A-A941-1B3546F46007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9710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>
              <a:lnSpc>
                <a:spcPct val="107000"/>
              </a:lnSpc>
              <a:buFont typeface="+mj-lt"/>
              <a:buNone/>
            </a:pPr>
            <a:r>
              <a:rPr lang="it-IT" sz="1800" b="1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Concorso Formazione 	</a:t>
            </a:r>
            <a:r>
              <a:rPr lang="it-IT" sz="1800" b="0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inteso</a:t>
            </a:r>
            <a:r>
              <a:rPr lang="it-IT" sz="1800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 come attività di tutoraggio interno ed esterno alla propria scuola e conoscenza/approfondimento delle tematiche proposte;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it-IT" sz="1800" dirty="0"/>
              <a:t>		È obbligatorio effettuare almeno un’azione di tutoraggio interno (FORMAZIONE), nonché produrre documentazione che attesti tale attività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endParaRPr lang="it-IT" sz="1800" dirty="0">
              <a:solidFill>
                <a:srgbClr val="00000A"/>
              </a:solidFill>
              <a:effectLst/>
              <a:latin typeface="Titillium 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>
              <a:lnSpc>
                <a:spcPct val="107000"/>
              </a:lnSpc>
              <a:buFont typeface="+mj-lt"/>
              <a:buNone/>
            </a:pPr>
            <a:r>
              <a:rPr lang="it-IT" sz="1800" b="1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Concorso Comunicazione</a:t>
            </a:r>
            <a:r>
              <a:rPr lang="it-IT" sz="1800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 	volto alla sensibilizzazione, coinvolgimento e responsabilizzazione della comunità scolastica e studenti della propria scuola e/o studenti esterni; </a:t>
            </a:r>
          </a:p>
          <a:p>
            <a:pPr marL="0" lvl="0" indent="0" algn="just">
              <a:lnSpc>
                <a:spcPct val="107000"/>
              </a:lnSpc>
              <a:buFont typeface="+mj-lt"/>
              <a:buNone/>
            </a:pPr>
            <a:r>
              <a:rPr lang="it-IT" sz="1800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		Le attività dovranno essere volte a pubblicizzare e diffondere su "larga scala" iniziative e comportamenti virtuosi usando messaggi/fotografie/video di grande impatto,</a:t>
            </a:r>
          </a:p>
          <a:p>
            <a:pPr marL="0" lvl="0" indent="0" algn="just">
              <a:lnSpc>
                <a:spcPct val="107000"/>
              </a:lnSpc>
              <a:buFont typeface="+mj-lt"/>
              <a:buNone/>
            </a:pPr>
            <a:r>
              <a:rPr lang="it-IT" sz="1800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		e volti a coinvolgere il maggior numero di persone </a:t>
            </a:r>
          </a:p>
          <a:p>
            <a:pPr marL="0" lvl="0" indent="0" algn="just">
              <a:lnSpc>
                <a:spcPct val="107000"/>
              </a:lnSpc>
              <a:buFont typeface="+mj-lt"/>
              <a:buNone/>
            </a:pPr>
            <a:endParaRPr lang="it-IT" sz="1800" dirty="0">
              <a:solidFill>
                <a:srgbClr val="00000A"/>
              </a:solidFill>
              <a:effectLst/>
              <a:latin typeface="Titillium 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Font typeface="+mj-lt"/>
              <a:buNone/>
            </a:pPr>
            <a:r>
              <a:rPr lang="it-IT" sz="1800" b="1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Concorso Azioni Concrete	</a:t>
            </a:r>
            <a:r>
              <a:rPr lang="it-IT" sz="1800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definizione ed attivazione di azioni di mitigazione e adattamento volte alla riduzione dei consumi energetici e delle emissioni ambientali di CO</a:t>
            </a:r>
            <a:r>
              <a:rPr lang="it-IT" sz="1800" baseline="-25000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it-IT" sz="1800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 del proprio istituto.</a:t>
            </a: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Font typeface="+mj-lt"/>
              <a:buNone/>
            </a:pPr>
            <a:r>
              <a:rPr lang="it-IT" sz="1800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		Dovranno essere ben specifiche le settimane prese a riferimento (dovranno essere dello stesso mese di quella di riferimento, condizioni meteo-climatiche simili), le attività effettuate in ogni settimana, il risparmio % 		in termini di CO2.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235261-6934-467A-A941-1B3546F46007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0521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800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it-IT" sz="1800" b="1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Custode Energetico</a:t>
            </a:r>
            <a:r>
              <a:rPr lang="it-IT" sz="1800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 tecnico specializzato dell'ATI Rekeep/Apleona/</a:t>
            </a:r>
            <a:r>
              <a:rPr lang="it-IT" sz="1800" dirty="0" err="1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Getec</a:t>
            </a:r>
            <a:r>
              <a:rPr lang="it-IT" sz="1800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 e con la Provincia di Treviso.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235261-6934-467A-A941-1B3546F46007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3379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800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it-IT" sz="1800" b="1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Custode Energetico</a:t>
            </a:r>
            <a:r>
              <a:rPr lang="it-IT" sz="1800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 tecnico specializzato dell'ATI Rekeep/Apleona/</a:t>
            </a:r>
            <a:r>
              <a:rPr lang="it-IT" sz="1800" dirty="0" err="1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Getec</a:t>
            </a:r>
            <a:r>
              <a:rPr lang="it-IT" sz="1800" dirty="0">
                <a:solidFill>
                  <a:srgbClr val="00000A"/>
                </a:solidFill>
                <a:effectLst/>
                <a:latin typeface="Titillium Lt"/>
                <a:ea typeface="Calibri" panose="020F0502020204030204" pitchFamily="34" charset="0"/>
                <a:cs typeface="Calibri" panose="020F0502020204030204" pitchFamily="34" charset="0"/>
              </a:rPr>
              <a:t> e con la Provincia di Treviso.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235261-6934-467A-A941-1B3546F46007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0014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1069128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0" y="2712960"/>
            <a:ext cx="1069128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478480" y="185004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0" y="271296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5478480" y="271296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34423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614760" y="1850040"/>
            <a:ext cx="34423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7229520" y="1850040"/>
            <a:ext cx="34423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0" y="2712960"/>
            <a:ext cx="34423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614760" y="2712960"/>
            <a:ext cx="34423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7229520" y="2712960"/>
            <a:ext cx="34423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0" y="1850040"/>
            <a:ext cx="10691280" cy="165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10691280" cy="165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5217120" cy="165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5478480" y="1850040"/>
            <a:ext cx="5217120" cy="165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534240" y="301320"/>
            <a:ext cx="9622080" cy="5850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5478480" y="1850040"/>
            <a:ext cx="5217120" cy="165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0" y="271296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0" y="1850040"/>
            <a:ext cx="10691280" cy="165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5217120" cy="165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5478480" y="185004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5478480" y="271296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5478480" y="185004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0" y="2712960"/>
            <a:ext cx="1069128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1069128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0" y="2712960"/>
            <a:ext cx="1069128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5478480" y="185004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0" y="271296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5478480" y="271296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34423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614760" y="1850040"/>
            <a:ext cx="34423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7229520" y="1850040"/>
            <a:ext cx="34423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0" y="2712960"/>
            <a:ext cx="34423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614760" y="2712960"/>
            <a:ext cx="34423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7229520" y="2712960"/>
            <a:ext cx="34423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lo tes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data 3"/>
          <p:cNvSpPr txBox="1">
            <a:spLocks/>
          </p:cNvSpPr>
          <p:nvPr userDrawn="1"/>
        </p:nvSpPr>
        <p:spPr>
          <a:xfrm>
            <a:off x="1428181" y="7041207"/>
            <a:ext cx="7002174" cy="365894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rgbClr val="2F424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316" b="1" dirty="0">
              <a:solidFill>
                <a:srgbClr val="3465A8"/>
              </a:solidFill>
              <a:latin typeface="Titillium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4" name="Segnaposto testo 12"/>
          <p:cNvSpPr>
            <a:spLocks noGrp="1"/>
          </p:cNvSpPr>
          <p:nvPr>
            <p:ph type="body" sz="quarter" idx="10"/>
          </p:nvPr>
        </p:nvSpPr>
        <p:spPr>
          <a:xfrm>
            <a:off x="958948" y="1267414"/>
            <a:ext cx="8901670" cy="6397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947" b="1">
                <a:solidFill>
                  <a:srgbClr val="EF8903"/>
                </a:solidFill>
                <a:latin typeface="+mj-lt"/>
              </a:defRPr>
            </a:lvl1pPr>
            <a:lvl2pPr>
              <a:defRPr b="1">
                <a:solidFill>
                  <a:srgbClr val="3465A8"/>
                </a:solidFill>
              </a:defRPr>
            </a:lvl2pPr>
            <a:lvl3pPr>
              <a:defRPr sz="1929">
                <a:solidFill>
                  <a:srgbClr val="2F424F"/>
                </a:solidFill>
              </a:defRPr>
            </a:lvl3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28" name="Segnaposto testo 25"/>
          <p:cNvSpPr>
            <a:spLocks noGrp="1"/>
          </p:cNvSpPr>
          <p:nvPr>
            <p:ph type="body" sz="quarter" idx="11" hasCustomPrompt="1"/>
          </p:nvPr>
        </p:nvSpPr>
        <p:spPr>
          <a:xfrm>
            <a:off x="972306" y="2161627"/>
            <a:ext cx="8734626" cy="6066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80"/>
              </a:lnSpc>
              <a:buNone/>
              <a:defRPr sz="2400" b="1">
                <a:solidFill>
                  <a:srgbClr val="3465A8"/>
                </a:solidFill>
                <a:latin typeface="+mn-lt"/>
              </a:defRPr>
            </a:lvl1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30" name="Segnaposto testo 29"/>
          <p:cNvSpPr>
            <a:spLocks noGrp="1"/>
          </p:cNvSpPr>
          <p:nvPr>
            <p:ph type="body" sz="quarter" idx="12"/>
          </p:nvPr>
        </p:nvSpPr>
        <p:spPr>
          <a:xfrm>
            <a:off x="958948" y="3022694"/>
            <a:ext cx="8901670" cy="337810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05"/>
              </a:lnSpc>
              <a:buNone/>
              <a:defRPr sz="1316">
                <a:solidFill>
                  <a:srgbClr val="2F424F"/>
                </a:solidFill>
                <a:latin typeface="+mn-lt"/>
              </a:defRPr>
            </a:lvl1pPr>
          </a:lstStyle>
          <a:p>
            <a:pPr lvl="0"/>
            <a:r>
              <a:rPr lang="it-IT" dirty="0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6137790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0" y="1850040"/>
            <a:ext cx="10691280" cy="165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10691280" cy="165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5217120" cy="165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/>
          </p:nvPr>
        </p:nvSpPr>
        <p:spPr>
          <a:xfrm>
            <a:off x="5478480" y="1850040"/>
            <a:ext cx="5217120" cy="165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10691280" cy="165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534240" y="301320"/>
            <a:ext cx="9622080" cy="5850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/>
          </p:nvPr>
        </p:nvSpPr>
        <p:spPr>
          <a:xfrm>
            <a:off x="5478480" y="1850040"/>
            <a:ext cx="5217120" cy="165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/>
          </p:nvPr>
        </p:nvSpPr>
        <p:spPr>
          <a:xfrm>
            <a:off x="0" y="271296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5217120" cy="165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5478480" y="185004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5478480" y="271296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5478480" y="185004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0" y="2712960"/>
            <a:ext cx="1069128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1069128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0" y="2712960"/>
            <a:ext cx="1069128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5478480" y="185004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/>
          </p:nvPr>
        </p:nvSpPr>
        <p:spPr>
          <a:xfrm>
            <a:off x="0" y="271296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/>
          </p:nvPr>
        </p:nvSpPr>
        <p:spPr>
          <a:xfrm>
            <a:off x="5478480" y="271296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34423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3614760" y="1850040"/>
            <a:ext cx="34423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/>
          </p:nvPr>
        </p:nvSpPr>
        <p:spPr>
          <a:xfrm>
            <a:off x="7229520" y="1850040"/>
            <a:ext cx="34423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/>
          </p:nvPr>
        </p:nvSpPr>
        <p:spPr>
          <a:xfrm>
            <a:off x="0" y="2712960"/>
            <a:ext cx="34423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18" name="PlaceHolder 6"/>
          <p:cNvSpPr>
            <a:spLocks noGrp="1"/>
          </p:cNvSpPr>
          <p:nvPr>
            <p:ph/>
          </p:nvPr>
        </p:nvSpPr>
        <p:spPr>
          <a:xfrm>
            <a:off x="3614760" y="2712960"/>
            <a:ext cx="34423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19" name="PlaceHolder 7"/>
          <p:cNvSpPr>
            <a:spLocks noGrp="1"/>
          </p:cNvSpPr>
          <p:nvPr>
            <p:ph/>
          </p:nvPr>
        </p:nvSpPr>
        <p:spPr>
          <a:xfrm>
            <a:off x="7229520" y="2712960"/>
            <a:ext cx="34423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6000"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5217120" cy="165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5478480" y="1850040"/>
            <a:ext cx="5217120" cy="165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34240" y="301320"/>
            <a:ext cx="9622080" cy="5850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5478480" y="1850040"/>
            <a:ext cx="5217120" cy="165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0" y="271296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5217120" cy="165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5478480" y="185004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5478480" y="271296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0" y="185004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5478480" y="1850040"/>
            <a:ext cx="521712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0" y="2712960"/>
            <a:ext cx="10691280" cy="7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08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3"/>
          <p:cNvSpPr/>
          <p:nvPr/>
        </p:nvSpPr>
        <p:spPr>
          <a:xfrm>
            <a:off x="2557800" y="7048080"/>
            <a:ext cx="7001640" cy="36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it-IT" sz="1320" b="1" strike="noStrike" spc="-1">
              <a:solidFill>
                <a:srgbClr val="3465A8"/>
              </a:solidFill>
              <a:latin typeface="Titillium"/>
            </a:endParaRPr>
          </a:p>
        </p:txBody>
      </p:sp>
      <p:sp>
        <p:nvSpPr>
          <p:cNvPr id="6" name="PlaceHolder 1"/>
          <p:cNvSpPr>
            <a:spLocks noGrp="1"/>
          </p:cNvSpPr>
          <p:nvPr>
            <p:ph type="body"/>
          </p:nvPr>
        </p:nvSpPr>
        <p:spPr>
          <a:xfrm>
            <a:off x="758520" y="2277720"/>
            <a:ext cx="7056360" cy="189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90000"/>
              </a:lnSpc>
              <a:spcBef>
                <a:spcPts val="1103"/>
              </a:spcBef>
              <a:buNone/>
              <a:tabLst>
                <a:tab pos="0" algn="l"/>
              </a:tabLst>
            </a:pPr>
            <a:r>
              <a:rPr lang="it-IT" sz="5400" b="1" strike="noStrike" spc="-1">
                <a:solidFill>
                  <a:srgbClr val="EF8903"/>
                </a:solidFill>
                <a:latin typeface="Titillium"/>
              </a:rPr>
              <a:t>Presentazione </a:t>
            </a:r>
            <a:endParaRPr lang="en-US" sz="5400" b="0" strike="noStrike" spc="-1">
              <a:solidFill>
                <a:srgbClr val="000000"/>
              </a:solidFill>
              <a:latin typeface="Calibri Light"/>
            </a:endParaRPr>
          </a:p>
          <a:p>
            <a:pPr indent="0">
              <a:lnSpc>
                <a:spcPct val="90000"/>
              </a:lnSpc>
              <a:spcBef>
                <a:spcPts val="1103"/>
              </a:spcBef>
              <a:buNone/>
              <a:tabLst>
                <a:tab pos="0" algn="l"/>
              </a:tabLst>
            </a:pPr>
            <a:r>
              <a:rPr lang="it-IT" sz="5400" b="1" strike="noStrike" spc="-1">
                <a:solidFill>
                  <a:srgbClr val="EF8903"/>
                </a:solidFill>
                <a:latin typeface="Titillium"/>
              </a:rPr>
              <a:t>delle Attività</a:t>
            </a:r>
            <a:endParaRPr lang="en-US" sz="54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" name="CasellaDiTesto 1"/>
          <p:cNvSpPr/>
          <p:nvPr/>
        </p:nvSpPr>
        <p:spPr>
          <a:xfrm>
            <a:off x="764640" y="1843200"/>
            <a:ext cx="92196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200" b="1" strike="noStrike" spc="-1">
                <a:solidFill>
                  <a:srgbClr val="4A8832"/>
                </a:solidFill>
                <a:latin typeface="Calibri"/>
              </a:rPr>
              <a:t>2023/2024</a:t>
            </a:r>
            <a:endParaRPr lang="it-IT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Rettangolo 8"/>
          <p:cNvSpPr/>
          <p:nvPr/>
        </p:nvSpPr>
        <p:spPr>
          <a:xfrm>
            <a:off x="815760" y="4329000"/>
            <a:ext cx="99000" cy="1362240"/>
          </a:xfrm>
          <a:prstGeom prst="rect">
            <a:avLst/>
          </a:prstGeom>
          <a:solidFill>
            <a:srgbClr val="EF89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it-IT" sz="1580" b="0" strike="noStrike" spc="-1">
              <a:solidFill>
                <a:srgbClr val="219CCF"/>
              </a:solidFill>
              <a:latin typeface="Calibri Light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 Light"/>
              </a:rPr>
              <a:t>Fai clic per modificare il formato del testo del titolo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5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egnaposto data 3"/>
          <p:cNvSpPr/>
          <p:nvPr/>
        </p:nvSpPr>
        <p:spPr>
          <a:xfrm>
            <a:off x="1428120" y="7041240"/>
            <a:ext cx="7001640" cy="36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it-IT" sz="1320" b="1" strike="noStrike" spc="-1">
              <a:solidFill>
                <a:srgbClr val="3465A8"/>
              </a:solidFill>
              <a:latin typeface="Titillium"/>
            </a:endParaRPr>
          </a:p>
        </p:txBody>
      </p:sp>
      <p:sp>
        <p:nvSpPr>
          <p:cNvPr id="42" name="PlaceHolder 1"/>
          <p:cNvSpPr>
            <a:spLocks noGrp="1"/>
          </p:cNvSpPr>
          <p:nvPr>
            <p:ph type="body"/>
          </p:nvPr>
        </p:nvSpPr>
        <p:spPr>
          <a:xfrm>
            <a:off x="959040" y="1267560"/>
            <a:ext cx="8901360" cy="639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90000"/>
              </a:lnSpc>
              <a:spcBef>
                <a:spcPts val="1103"/>
              </a:spcBef>
              <a:buNone/>
              <a:tabLst>
                <a:tab pos="0" algn="l"/>
              </a:tabLst>
            </a:pPr>
            <a:r>
              <a:rPr lang="it-IT" sz="3950" b="1" strike="noStrike" spc="-1">
                <a:solidFill>
                  <a:srgbClr val="EF8903"/>
                </a:solidFill>
                <a:latin typeface="Calibri"/>
              </a:rPr>
              <a:t>Modifica gli stili del testo dello schema</a:t>
            </a:r>
            <a:endParaRPr lang="en-US" sz="395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972360" y="2161800"/>
            <a:ext cx="8734320" cy="606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ts val="2279"/>
              </a:lnSpc>
              <a:spcBef>
                <a:spcPts val="1103"/>
              </a:spcBef>
              <a:buNone/>
              <a:tabLst>
                <a:tab pos="0" algn="l"/>
              </a:tabLst>
            </a:pPr>
            <a:r>
              <a:rPr lang="it-IT" sz="2400" b="1" strike="noStrike" spc="-1">
                <a:solidFill>
                  <a:srgbClr val="3465A8"/>
                </a:solidFill>
                <a:latin typeface="Calibri Light"/>
              </a:rPr>
              <a:t>MODIFICA GLI STILI DEL TESTO DELLO SCHEMA</a:t>
            </a:r>
            <a:endParaRPr lang="en-US" sz="24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959040" y="3022560"/>
            <a:ext cx="8901360" cy="33778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ts val="2106"/>
              </a:lnSpc>
              <a:spcBef>
                <a:spcPts val="1103"/>
              </a:spcBef>
              <a:buNone/>
              <a:tabLst>
                <a:tab pos="0" algn="l"/>
              </a:tabLst>
            </a:pPr>
            <a:r>
              <a:rPr lang="it-IT" sz="1320" b="0" strike="noStrike" spc="-1">
                <a:solidFill>
                  <a:srgbClr val="2F424F"/>
                </a:solidFill>
                <a:latin typeface="Calibri Light"/>
              </a:rPr>
              <a:t>Modifica gli stili del testo dello schema</a:t>
            </a:r>
            <a:endParaRPr lang="en-US" sz="132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 Light"/>
              </a:rPr>
              <a:t>Fai clic per modificare il formato del testo del titolo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8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body"/>
          </p:nvPr>
        </p:nvSpPr>
        <p:spPr>
          <a:xfrm>
            <a:off x="0" y="1850040"/>
            <a:ext cx="10691280" cy="1651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algn="ctr">
              <a:lnSpc>
                <a:spcPct val="90000"/>
              </a:lnSpc>
              <a:spcBef>
                <a:spcPts val="1103"/>
              </a:spcBef>
              <a:buNone/>
              <a:tabLst>
                <a:tab pos="0" algn="l"/>
              </a:tabLst>
            </a:pPr>
            <a:r>
              <a:rPr lang="it-IT" sz="5260" b="1" strike="noStrike" spc="-1">
                <a:solidFill>
                  <a:srgbClr val="EF8903"/>
                </a:solidFill>
                <a:latin typeface="Calibri Light"/>
              </a:rPr>
              <a:t>Grazie per l’attenzione</a:t>
            </a:r>
            <a:endParaRPr lang="en-US" sz="526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 Light"/>
              </a:rPr>
              <a:t>Fai clic per modificare il formato del testo del titolo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eur02.safelinks.protection.outlook.com/?url=http%3A%2F%2Fwww.trevisoscuole.it%2F&amp;data=05%7C01%7CMBisogni%40rekeep.com%7C0bc78dd7f9ca413e763f08dafeaa694d%7C7217effdaa404bdd811433c6b6a0116e%7C0%7C0%7C638102305120030926%7CUnknown%7CTWFpbGZsb3d8eyJWIjoiMC4wLjAwMDAiLCJQIjoiV2luMzIiLCJBTiI6Ik1haWwiLCJXVCI6Mn0%3D%7C3000%7C%7C%7C&amp;sdata=38Ao0ZT%2FMzwcouDCUU6D1VCYgaw3Z5nMCC1oEGVhpzM%3D&amp;reserved=0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/>
          </p:nvPr>
        </p:nvSpPr>
        <p:spPr>
          <a:xfrm>
            <a:off x="714240" y="2444040"/>
            <a:ext cx="5402880" cy="1452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90000"/>
              </a:lnSpc>
              <a:spcBef>
                <a:spcPts val="1103"/>
              </a:spcBef>
              <a:buNone/>
              <a:tabLst>
                <a:tab pos="0" algn="l"/>
              </a:tabLst>
            </a:pPr>
            <a:r>
              <a:rPr lang="it-IT" sz="5400" b="1" strike="noStrike" spc="-1" dirty="0">
                <a:solidFill>
                  <a:srgbClr val="EF8903"/>
                </a:solidFill>
                <a:latin typeface="Calibri"/>
              </a:rPr>
              <a:t>Presentazione delle Attività</a:t>
            </a:r>
            <a:endParaRPr lang="en-US" sz="5400" b="0" strike="noStrike" spc="-1" dirty="0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21" name="Segnaposto testo 25"/>
          <p:cNvSpPr/>
          <p:nvPr/>
        </p:nvSpPr>
        <p:spPr>
          <a:xfrm>
            <a:off x="915480" y="4323960"/>
            <a:ext cx="6899400" cy="130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ts val="2599"/>
              </a:lnSpc>
              <a:spcBef>
                <a:spcPts val="1103"/>
              </a:spcBef>
              <a:tabLst>
                <a:tab pos="0" algn="l"/>
              </a:tabLst>
            </a:pPr>
            <a:r>
              <a:rPr lang="it-IT" b="1" spc="-1" dirty="0">
                <a:solidFill>
                  <a:srgbClr val="3465A8"/>
                </a:solidFill>
                <a:latin typeface="Calibri"/>
              </a:rPr>
              <a:t>I.T.I.S. Barsanti</a:t>
            </a:r>
          </a:p>
          <a:p>
            <a:pPr>
              <a:lnSpc>
                <a:spcPts val="2599"/>
              </a:lnSpc>
              <a:spcBef>
                <a:spcPts val="1103"/>
              </a:spcBef>
              <a:tabLst>
                <a:tab pos="0" algn="l"/>
              </a:tabLst>
            </a:pPr>
            <a:r>
              <a:rPr lang="it-IT" b="1" spc="-1" dirty="0">
                <a:solidFill>
                  <a:srgbClr val="3465A8"/>
                </a:solidFill>
                <a:latin typeface="Calibri"/>
              </a:rPr>
              <a:t>Via Dei Carpani, 19</a:t>
            </a:r>
          </a:p>
          <a:p>
            <a:pPr>
              <a:lnSpc>
                <a:spcPts val="2599"/>
              </a:lnSpc>
              <a:spcBef>
                <a:spcPts val="1103"/>
              </a:spcBef>
              <a:tabLst>
                <a:tab pos="0" algn="l"/>
              </a:tabLst>
            </a:pPr>
            <a:r>
              <a:rPr lang="it-IT" b="1" spc="-1" dirty="0">
                <a:solidFill>
                  <a:srgbClr val="3465A8"/>
                </a:solidFill>
                <a:latin typeface="Calibri"/>
              </a:rPr>
              <a:t>31033 Castelfranco Veneto (TV)</a:t>
            </a:r>
          </a:p>
        </p:txBody>
      </p:sp>
      <p:cxnSp>
        <p:nvCxnSpPr>
          <p:cNvPr id="122" name="Connettore diritto 6"/>
          <p:cNvCxnSpPr/>
          <p:nvPr/>
        </p:nvCxnSpPr>
        <p:spPr>
          <a:xfrm flipV="1">
            <a:off x="1052640" y="5630400"/>
            <a:ext cx="3835440" cy="7560"/>
          </a:xfrm>
          <a:prstGeom prst="straightConnector1">
            <a:avLst/>
          </a:prstGeom>
          <a:ln w="6345">
            <a:solidFill>
              <a:srgbClr val="4472C4"/>
            </a:solidFill>
            <a:miter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4294967295"/>
          </p:nvPr>
        </p:nvSpPr>
        <p:spPr>
          <a:xfrm>
            <a:off x="1159884" y="1017485"/>
            <a:ext cx="8734425" cy="606425"/>
          </a:xfrm>
        </p:spPr>
        <p:txBody>
          <a:bodyPr/>
          <a:lstStyle/>
          <a:p>
            <a:pPr marL="0" indent="0">
              <a:buNone/>
            </a:pPr>
            <a:r>
              <a:rPr lang="it-IT" sz="2400" dirty="0">
                <a:solidFill>
                  <a:srgbClr val="3465A8"/>
                </a:solidFill>
                <a:latin typeface="+mj-lt"/>
              </a:rPr>
              <a:t>A5 – Visualizzazione consumi in tempo reale</a:t>
            </a:r>
            <a:endParaRPr lang="it-IT" sz="2000" dirty="0">
              <a:solidFill>
                <a:srgbClr val="3465A8"/>
              </a:solidFill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375D880-B33F-43C4-AB76-3623F6A6C27E}"/>
              </a:ext>
            </a:extLst>
          </p:cNvPr>
          <p:cNvSpPr txBox="1"/>
          <p:nvPr/>
        </p:nvSpPr>
        <p:spPr>
          <a:xfrm>
            <a:off x="1159885" y="1603068"/>
            <a:ext cx="9531928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it-IT" sz="1600" dirty="0"/>
              <a:t>Nell’ambito del progetto Green Schools è possibile monitorare in tempo reale i consumi energetici di ogni istituto</a:t>
            </a:r>
            <a:endParaRPr lang="it-IT" sz="2000" dirty="0">
              <a:solidFill>
                <a:srgbClr val="2F424F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884" y="2128630"/>
            <a:ext cx="5873210" cy="173526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3816" y="2128630"/>
            <a:ext cx="3170272" cy="1434183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1059670" y="3836016"/>
            <a:ext cx="94830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3465A8"/>
                </a:solidFill>
              </a:rPr>
              <a:t>Le freccia nella sezione 2 del report consente di visualizzare i dati storici, evidenziando l’andamento del carico elettrico nelle 24 ore ed il consumo totale del giorno in esame. Nella sezione 3, invece, i dati in istogramma rappresentano i consumi mensili dell’anno precedente. 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600" y="4552436"/>
            <a:ext cx="5925494" cy="1762957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1059670" y="6296893"/>
            <a:ext cx="9277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3465A8"/>
                </a:solidFill>
              </a:rPr>
              <a:t>La freccia nella sezione 2 del report consente di visualizzare i dati storici, evidenziando l’andamento del consumo termico giornaliero in un determinato mese. </a:t>
            </a: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0669" y="4608024"/>
            <a:ext cx="3076837" cy="142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03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4294967295"/>
          </p:nvPr>
        </p:nvSpPr>
        <p:spPr>
          <a:xfrm>
            <a:off x="1107600" y="1134751"/>
            <a:ext cx="8734425" cy="606425"/>
          </a:xfrm>
        </p:spPr>
        <p:txBody>
          <a:bodyPr/>
          <a:lstStyle/>
          <a:p>
            <a:pPr marL="0" indent="0">
              <a:buNone/>
            </a:pPr>
            <a:r>
              <a:rPr lang="it-IT" sz="2400" dirty="0">
                <a:solidFill>
                  <a:srgbClr val="3465A8"/>
                </a:solidFill>
                <a:latin typeface="+mj-lt"/>
              </a:rPr>
              <a:t>A6 – Energia Convenzionale</a:t>
            </a:r>
            <a:endParaRPr lang="it-IT" sz="2000" dirty="0">
              <a:solidFill>
                <a:srgbClr val="3465A8"/>
              </a:solidFill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107600" y="1741176"/>
            <a:ext cx="80168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i="1" dirty="0">
                <a:solidFill>
                  <a:srgbClr val="4F83BE"/>
                </a:solidFill>
                <a:latin typeface="Branding Light" panose="00000400000000000000" pitchFamily="50" charset="0"/>
              </a:rPr>
              <a:t>Il metodo utilizzato</a:t>
            </a:r>
          </a:p>
          <a:p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</a:rPr>
              <a:t>La determinazione della suddetta “impronta di consumo” viene condotta con un preciso metodo, i cui </a:t>
            </a:r>
            <a:r>
              <a:rPr lang="it-IT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step</a:t>
            </a:r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</a:rPr>
              <a:t> sono di seguito riportati:</a:t>
            </a:r>
          </a:p>
          <a:p>
            <a:pPr marL="228600" indent="-228600">
              <a:buAutoNum type="arabicPeriod"/>
            </a:pPr>
            <a:r>
              <a:rPr lang="it-IT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Censimento delle apparecchiature e/o utilizzatori elettrici </a:t>
            </a:r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</a:rPr>
              <a:t>(illuminazione, corpi illuminanti, </a:t>
            </a:r>
            <a:r>
              <a:rPr lang="it-IT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Lim</a:t>
            </a:r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</a:rPr>
              <a:t>, computer, attrezzature laboratori e altro) </a:t>
            </a:r>
            <a:r>
              <a:rPr lang="it-IT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presenti all’interno dell’intera scuola.</a:t>
            </a:r>
            <a:endParaRPr lang="it-IT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8600" indent="-228600">
              <a:buAutoNum type="arabicPeriod"/>
            </a:pPr>
            <a:r>
              <a:rPr lang="it-IT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Individuazione dell’orario di utilizzo giornaliero delle suddette apparecchiature.</a:t>
            </a:r>
          </a:p>
          <a:p>
            <a:endParaRPr lang="it-IT" sz="12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Immagine 6" descr="Immagine che contiene testo, computer, schermata, macchina&#10;&#10;Descrizione generata automaticamente">
            <a:extLst>
              <a:ext uri="{FF2B5EF4-FFF2-40B4-BE49-F238E27FC236}">
                <a16:creationId xmlns:a16="http://schemas.microsoft.com/office/drawing/2014/main" id="{E9D8EDD6-F625-56BE-334C-044A9DB00C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005" y="4114964"/>
            <a:ext cx="7560899" cy="200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01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4294967295"/>
          </p:nvPr>
        </p:nvSpPr>
        <p:spPr>
          <a:xfrm>
            <a:off x="1107600" y="894119"/>
            <a:ext cx="8734425" cy="606425"/>
          </a:xfrm>
        </p:spPr>
        <p:txBody>
          <a:bodyPr/>
          <a:lstStyle/>
          <a:p>
            <a:pPr marL="0" indent="0">
              <a:buNone/>
            </a:pPr>
            <a:r>
              <a:rPr lang="it-IT" sz="2400" dirty="0">
                <a:solidFill>
                  <a:srgbClr val="3465A8"/>
                </a:solidFill>
                <a:latin typeface="+mj-lt"/>
              </a:rPr>
              <a:t>A6 – Energia Convenzionale</a:t>
            </a:r>
            <a:endParaRPr lang="it-IT" sz="2000" dirty="0">
              <a:solidFill>
                <a:srgbClr val="3465A8"/>
              </a:solidFill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BFCB10F1-F98D-0606-F06A-784FCBDB7D10}"/>
              </a:ext>
            </a:extLst>
          </p:cNvPr>
          <p:cNvSpPr/>
          <p:nvPr/>
        </p:nvSpPr>
        <p:spPr>
          <a:xfrm>
            <a:off x="1107600" y="1380228"/>
            <a:ext cx="80168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 startAt="3"/>
            </a:pPr>
            <a:r>
              <a:rPr lang="it-IT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Creazione fogli Excel per la determinazione di una tabella complessiva di tutti le apparecchiature </a:t>
            </a:r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</a:rPr>
              <a:t>che comportano un consumo all’interno dell’Istituto.</a:t>
            </a:r>
          </a:p>
          <a:p>
            <a:r>
              <a:rPr lang="it-IT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4</a:t>
            </a:r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r>
              <a:rPr lang="it-IT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Creazione fogli Excel per la determinazione di una tabella giornaliera del consumo variabile.</a:t>
            </a: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5E743DE5-2118-23E3-52DE-4B23066779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964965"/>
              </p:ext>
            </p:extLst>
          </p:nvPr>
        </p:nvGraphicFramePr>
        <p:xfrm>
          <a:off x="228599" y="2457446"/>
          <a:ext cx="10010273" cy="39574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37874">
                  <a:extLst>
                    <a:ext uri="{9D8B030D-6E8A-4147-A177-3AD203B41FA5}">
                      <a16:colId xmlns:a16="http://schemas.microsoft.com/office/drawing/2014/main" val="2543588051"/>
                    </a:ext>
                  </a:extLst>
                </a:gridCol>
                <a:gridCol w="709863">
                  <a:extLst>
                    <a:ext uri="{9D8B030D-6E8A-4147-A177-3AD203B41FA5}">
                      <a16:colId xmlns:a16="http://schemas.microsoft.com/office/drawing/2014/main" val="3460833006"/>
                    </a:ext>
                  </a:extLst>
                </a:gridCol>
                <a:gridCol w="950495">
                  <a:extLst>
                    <a:ext uri="{9D8B030D-6E8A-4147-A177-3AD203B41FA5}">
                      <a16:colId xmlns:a16="http://schemas.microsoft.com/office/drawing/2014/main" val="3453620866"/>
                    </a:ext>
                  </a:extLst>
                </a:gridCol>
                <a:gridCol w="745992">
                  <a:extLst>
                    <a:ext uri="{9D8B030D-6E8A-4147-A177-3AD203B41FA5}">
                      <a16:colId xmlns:a16="http://schemas.microsoft.com/office/drawing/2014/main" val="812657959"/>
                    </a:ext>
                  </a:extLst>
                </a:gridCol>
                <a:gridCol w="757955">
                  <a:extLst>
                    <a:ext uri="{9D8B030D-6E8A-4147-A177-3AD203B41FA5}">
                      <a16:colId xmlns:a16="http://schemas.microsoft.com/office/drawing/2014/main" val="3833231617"/>
                    </a:ext>
                  </a:extLst>
                </a:gridCol>
                <a:gridCol w="733927">
                  <a:extLst>
                    <a:ext uri="{9D8B030D-6E8A-4147-A177-3AD203B41FA5}">
                      <a16:colId xmlns:a16="http://schemas.microsoft.com/office/drawing/2014/main" val="2714544880"/>
                    </a:ext>
                  </a:extLst>
                </a:gridCol>
                <a:gridCol w="1046747">
                  <a:extLst>
                    <a:ext uri="{9D8B030D-6E8A-4147-A177-3AD203B41FA5}">
                      <a16:colId xmlns:a16="http://schemas.microsoft.com/office/drawing/2014/main" val="3070290842"/>
                    </a:ext>
                  </a:extLst>
                </a:gridCol>
                <a:gridCol w="1900989">
                  <a:extLst>
                    <a:ext uri="{9D8B030D-6E8A-4147-A177-3AD203B41FA5}">
                      <a16:colId xmlns:a16="http://schemas.microsoft.com/office/drawing/2014/main" val="1484446143"/>
                    </a:ext>
                  </a:extLst>
                </a:gridCol>
                <a:gridCol w="926431">
                  <a:extLst>
                    <a:ext uri="{9D8B030D-6E8A-4147-A177-3AD203B41FA5}">
                      <a16:colId xmlns:a16="http://schemas.microsoft.com/office/drawing/2014/main" val="1715411620"/>
                    </a:ext>
                  </a:extLst>
                </a:gridCol>
              </a:tblGrid>
              <a:tr h="33273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BLOCCO AULE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Q.tà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Potenza</a:t>
                      </a:r>
                    </a:p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[kW]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Ore/</a:t>
                      </a:r>
                    </a:p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giorno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giorni/</a:t>
                      </a:r>
                    </a:p>
                    <a:p>
                      <a:pPr algn="ctr" fontAlgn="b"/>
                      <a:r>
                        <a:rPr lang="it-IT" sz="1200" b="1" u="none" strike="noStrike" dirty="0" err="1">
                          <a:effectLst/>
                        </a:rPr>
                        <a:t>sett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settimane/anno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Piano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Locale/Locali coinvolti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>
                          <a:effectLst/>
                        </a:rPr>
                        <a:t>kWh totali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270430"/>
                  </a:ext>
                </a:extLst>
              </a:tr>
              <a:tr h="32118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MULTIFUNZIONE 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0,750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36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P02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BIBLIOTECA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972,00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extLst>
                  <a:ext uri="{0D108BD9-81ED-4DB2-BD59-A6C34878D82A}">
                    <a16:rowId xmlns:a16="http://schemas.microsoft.com/office/drawing/2014/main" val="2241597865"/>
                  </a:ext>
                </a:extLst>
              </a:tr>
              <a:tr h="52504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PC+MONITOR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99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0,161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36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P00-P01-P02-P03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AULE-AULA MAGNA-BIBLIOTECA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24.099,77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extLst>
                  <a:ext uri="{0D108BD9-81ED-4DB2-BD59-A6C34878D82A}">
                    <a16:rowId xmlns:a16="http://schemas.microsoft.com/office/drawing/2014/main" val="2960506896"/>
                  </a:ext>
                </a:extLst>
              </a:tr>
              <a:tr h="52504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TV/ MONITOR 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68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0,300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8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6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36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P00-P01-P02-P03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AULE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35.251,20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extLst>
                  <a:ext uri="{0D108BD9-81ED-4DB2-BD59-A6C34878D82A}">
                    <a16:rowId xmlns:a16="http://schemas.microsoft.com/office/drawing/2014/main" val="1139314277"/>
                  </a:ext>
                </a:extLst>
              </a:tr>
              <a:tr h="32118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SPLIT CLIMATIZZAZIONE 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1,500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6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36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P01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AULE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7.776,00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extLst>
                  <a:ext uri="{0D108BD9-81ED-4DB2-BD59-A6C34878D82A}">
                    <a16:rowId xmlns:a16="http://schemas.microsoft.com/office/drawing/2014/main" val="3978550706"/>
                  </a:ext>
                </a:extLst>
              </a:tr>
              <a:tr h="52504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LUCI (led)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279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0,059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6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36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P00-P01-P02-P03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AULE-AULA MAGNA-BIBLIOTECA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24.889,03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extLst>
                  <a:ext uri="{0D108BD9-81ED-4DB2-BD59-A6C34878D82A}">
                    <a16:rowId xmlns:a16="http://schemas.microsoft.com/office/drawing/2014/main" val="4145667293"/>
                  </a:ext>
                </a:extLst>
              </a:tr>
              <a:tr h="52504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LUCI EMERGENZA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76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0,015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36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P00-P01-P02-P03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AULE-AULA MAGNA-BIBLIOTECA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1.723,68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extLst>
                  <a:ext uri="{0D108BD9-81ED-4DB2-BD59-A6C34878D82A}">
                    <a16:rowId xmlns:a16="http://schemas.microsoft.com/office/drawing/2014/main" val="2280935202"/>
                  </a:ext>
                </a:extLst>
              </a:tr>
              <a:tr h="52504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CASSE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74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0,030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36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P00-P01-P02-P03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AULE-AULA MAGNA-BIBLIOTECA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3.356,64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extLst>
                  <a:ext uri="{0D108BD9-81ED-4DB2-BD59-A6C34878D82A}">
                    <a16:rowId xmlns:a16="http://schemas.microsoft.com/office/drawing/2014/main" val="2799707049"/>
                  </a:ext>
                </a:extLst>
              </a:tr>
              <a:tr h="32118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IMPIANTO AUDIO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0,350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36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P00-P01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AULA MAGNA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453,60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/>
                </a:tc>
                <a:extLst>
                  <a:ext uri="{0D108BD9-81ED-4DB2-BD59-A6C34878D82A}">
                    <a16:rowId xmlns:a16="http://schemas.microsoft.com/office/drawing/2014/main" val="1088910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9775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AA94E641-F3E9-AAC5-E5F3-D34277E57E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616212"/>
              </p:ext>
            </p:extLst>
          </p:nvPr>
        </p:nvGraphicFramePr>
        <p:xfrm>
          <a:off x="388896" y="1156247"/>
          <a:ext cx="9914020" cy="50642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6178">
                  <a:extLst>
                    <a:ext uri="{9D8B030D-6E8A-4147-A177-3AD203B41FA5}">
                      <a16:colId xmlns:a16="http://schemas.microsoft.com/office/drawing/2014/main" val="1670620910"/>
                    </a:ext>
                  </a:extLst>
                </a:gridCol>
                <a:gridCol w="661737">
                  <a:extLst>
                    <a:ext uri="{9D8B030D-6E8A-4147-A177-3AD203B41FA5}">
                      <a16:colId xmlns:a16="http://schemas.microsoft.com/office/drawing/2014/main" val="131193263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290682883"/>
                    </a:ext>
                  </a:extLst>
                </a:gridCol>
                <a:gridCol w="733926">
                  <a:extLst>
                    <a:ext uri="{9D8B030D-6E8A-4147-A177-3AD203B41FA5}">
                      <a16:colId xmlns:a16="http://schemas.microsoft.com/office/drawing/2014/main" val="74388977"/>
                    </a:ext>
                  </a:extLst>
                </a:gridCol>
                <a:gridCol w="818147">
                  <a:extLst>
                    <a:ext uri="{9D8B030D-6E8A-4147-A177-3AD203B41FA5}">
                      <a16:colId xmlns:a16="http://schemas.microsoft.com/office/drawing/2014/main" val="2175339467"/>
                    </a:ext>
                  </a:extLst>
                </a:gridCol>
                <a:gridCol w="878305">
                  <a:extLst>
                    <a:ext uri="{9D8B030D-6E8A-4147-A177-3AD203B41FA5}">
                      <a16:colId xmlns:a16="http://schemas.microsoft.com/office/drawing/2014/main" val="2575837133"/>
                    </a:ext>
                  </a:extLst>
                </a:gridCol>
                <a:gridCol w="831897">
                  <a:extLst>
                    <a:ext uri="{9D8B030D-6E8A-4147-A177-3AD203B41FA5}">
                      <a16:colId xmlns:a16="http://schemas.microsoft.com/office/drawing/2014/main" val="2388563760"/>
                    </a:ext>
                  </a:extLst>
                </a:gridCol>
                <a:gridCol w="1966565">
                  <a:extLst>
                    <a:ext uri="{9D8B030D-6E8A-4147-A177-3AD203B41FA5}">
                      <a16:colId xmlns:a16="http://schemas.microsoft.com/office/drawing/2014/main" val="2329676688"/>
                    </a:ext>
                  </a:extLst>
                </a:gridCol>
                <a:gridCol w="802865">
                  <a:extLst>
                    <a:ext uri="{9D8B030D-6E8A-4147-A177-3AD203B41FA5}">
                      <a16:colId xmlns:a16="http://schemas.microsoft.com/office/drawing/2014/main" val="1166226780"/>
                    </a:ext>
                  </a:extLst>
                </a:gridCol>
              </a:tblGrid>
              <a:tr h="28544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BLOCCO AULE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Q.tà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Potenza</a:t>
                      </a:r>
                    </a:p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[kW]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Ore/</a:t>
                      </a:r>
                    </a:p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giorno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giorni/</a:t>
                      </a:r>
                    </a:p>
                    <a:p>
                      <a:pPr algn="ctr" fontAlgn="b"/>
                      <a:r>
                        <a:rPr lang="it-IT" sz="1200" b="1" u="none" strike="noStrike" dirty="0" err="1">
                          <a:effectLst/>
                        </a:rPr>
                        <a:t>sett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settimane/</a:t>
                      </a:r>
                    </a:p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anno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Piano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Locale/Locali coinvolti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>
                          <a:effectLst/>
                        </a:rPr>
                        <a:t>kWh totali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08" marR="2908" marT="2908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618932"/>
                  </a:ext>
                </a:extLst>
              </a:tr>
              <a:tr h="48805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STAMPANTE A GETTO D'INCHIOSTRO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0,300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36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P00-P01-P02-P03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LAB FISICA-LAB INFO-LAB LINGUE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3.628,80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extLst>
                  <a:ext uri="{0D108BD9-81ED-4DB2-BD59-A6C34878D82A}">
                    <a16:rowId xmlns:a16="http://schemas.microsoft.com/office/drawing/2014/main" val="2577954663"/>
                  </a:ext>
                </a:extLst>
              </a:tr>
              <a:tr h="48805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MULTIFUNZIONE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0,750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36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P00-P01-P02-P03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LAB INFO-LAB LINGUE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7.938,00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extLst>
                  <a:ext uri="{0D108BD9-81ED-4DB2-BD59-A6C34878D82A}">
                    <a16:rowId xmlns:a16="http://schemas.microsoft.com/office/drawing/2014/main" val="3424059740"/>
                  </a:ext>
                </a:extLst>
              </a:tr>
              <a:tr h="48805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TV/ MONITOR 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0,300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36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P00-P01-P02-P03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LAB FISICA-LAB INFO-LAB LINGUE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3.175,20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extLst>
                  <a:ext uri="{0D108BD9-81ED-4DB2-BD59-A6C34878D82A}">
                    <a16:rowId xmlns:a16="http://schemas.microsoft.com/office/drawing/2014/main" val="512582570"/>
                  </a:ext>
                </a:extLst>
              </a:tr>
              <a:tr h="48805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PC+MONITOR  (500+100)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247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0,600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7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36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P00-P01-P02-P03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LAB FISICA-LAB INFO-LAB LINGUE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224.078,40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extLst>
                  <a:ext uri="{0D108BD9-81ED-4DB2-BD59-A6C34878D82A}">
                    <a16:rowId xmlns:a16="http://schemas.microsoft.com/office/drawing/2014/main" val="4042397357"/>
                  </a:ext>
                </a:extLst>
              </a:tr>
              <a:tr h="48805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LUCI (led)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162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0,059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36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P00-P01-P02-P03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LAB FISICA-LAB INFO-LAB LINGUE-PALESTRA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14.451,70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extLst>
                  <a:ext uri="{0D108BD9-81ED-4DB2-BD59-A6C34878D82A}">
                    <a16:rowId xmlns:a16="http://schemas.microsoft.com/office/drawing/2014/main" val="499972944"/>
                  </a:ext>
                </a:extLst>
              </a:tr>
              <a:tr h="48805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LUCI EMERGENZA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51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0,015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7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36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P00-P01-P02-P03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LAB FISICA-LAB INFO-LAB LINGUE-PALESTRA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1.156,68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extLst>
                  <a:ext uri="{0D108BD9-81ED-4DB2-BD59-A6C34878D82A}">
                    <a16:rowId xmlns:a16="http://schemas.microsoft.com/office/drawing/2014/main" val="2645444260"/>
                  </a:ext>
                </a:extLst>
              </a:tr>
              <a:tr h="48805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CASSE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11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0,030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36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P00-P01-P02-P03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LAB FISICA-LAB INFO-LAB LINGUE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498,96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extLst>
                  <a:ext uri="{0D108BD9-81ED-4DB2-BD59-A6C34878D82A}">
                    <a16:rowId xmlns:a16="http://schemas.microsoft.com/office/drawing/2014/main" val="2535988472"/>
                  </a:ext>
                </a:extLst>
              </a:tr>
              <a:tr h="25373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MOTORI TIFASE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3,000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36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P00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LAB FISICA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9.072,00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extLst>
                  <a:ext uri="{0D108BD9-81ED-4DB2-BD59-A6C34878D82A}">
                    <a16:rowId xmlns:a16="http://schemas.microsoft.com/office/drawing/2014/main" val="2023705341"/>
                  </a:ext>
                </a:extLst>
              </a:tr>
              <a:tr h="25373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FRIGO 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1,000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36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P00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LAB FISICA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1.512,00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extLst>
                  <a:ext uri="{0D108BD9-81ED-4DB2-BD59-A6C34878D82A}">
                    <a16:rowId xmlns:a16="http://schemas.microsoft.com/office/drawing/2014/main" val="671060635"/>
                  </a:ext>
                </a:extLst>
              </a:tr>
              <a:tr h="25373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SPETTO FOTOMETRO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2,000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36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P00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LAB FISICA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3.024,00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extLst>
                  <a:ext uri="{0D108BD9-81ED-4DB2-BD59-A6C34878D82A}">
                    <a16:rowId xmlns:a16="http://schemas.microsoft.com/office/drawing/2014/main" val="3030869120"/>
                  </a:ext>
                </a:extLst>
              </a:tr>
              <a:tr h="25373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FRIGO AERATORE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1,000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36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P00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LAB FISICA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1.512,00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extLst>
                  <a:ext uri="{0D108BD9-81ED-4DB2-BD59-A6C34878D82A}">
                    <a16:rowId xmlns:a16="http://schemas.microsoft.com/office/drawing/2014/main" val="2396131527"/>
                  </a:ext>
                </a:extLst>
              </a:tr>
              <a:tr h="26429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WI-FI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0,020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24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36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P00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PALESTRA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241,92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25" marR="2025" marT="2025" marB="0" anchor="ctr"/>
                </a:tc>
                <a:extLst>
                  <a:ext uri="{0D108BD9-81ED-4DB2-BD59-A6C34878D82A}">
                    <a16:rowId xmlns:a16="http://schemas.microsoft.com/office/drawing/2014/main" val="3377101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261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4294967295"/>
          </p:nvPr>
        </p:nvSpPr>
        <p:spPr>
          <a:xfrm>
            <a:off x="1107600" y="1134751"/>
            <a:ext cx="8734425" cy="606425"/>
          </a:xfrm>
        </p:spPr>
        <p:txBody>
          <a:bodyPr/>
          <a:lstStyle/>
          <a:p>
            <a:pPr marL="0" indent="0">
              <a:buNone/>
            </a:pPr>
            <a:r>
              <a:rPr lang="it-IT" sz="2400" dirty="0">
                <a:solidFill>
                  <a:srgbClr val="3465A8"/>
                </a:solidFill>
                <a:latin typeface="+mj-lt"/>
              </a:rPr>
              <a:t>A6 – Energia Convenzionale</a:t>
            </a:r>
            <a:endParaRPr lang="it-IT" sz="2000" dirty="0">
              <a:solidFill>
                <a:srgbClr val="3465A8"/>
              </a:solidFill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842" y="2347601"/>
            <a:ext cx="8988183" cy="3897692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8BD058A7-7AB1-1F69-A794-0AF0826E338E}"/>
              </a:ext>
            </a:extLst>
          </p:cNvPr>
          <p:cNvSpPr/>
          <p:nvPr/>
        </p:nvSpPr>
        <p:spPr>
          <a:xfrm>
            <a:off x="1107600" y="1741176"/>
            <a:ext cx="80168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5</a:t>
            </a:r>
            <a:r>
              <a:rPr lang="it-IT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r>
              <a:rPr lang="it-IT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Creazione e confronto grafici sovrapposizione grafico teorico con il grafico reale dei consumi desunti</a:t>
            </a:r>
            <a:endParaRPr lang="it-IT" sz="12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527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4294967295"/>
          </p:nvPr>
        </p:nvSpPr>
        <p:spPr>
          <a:xfrm>
            <a:off x="978693" y="1088581"/>
            <a:ext cx="8734425" cy="606425"/>
          </a:xfrm>
        </p:spPr>
        <p:txBody>
          <a:bodyPr/>
          <a:lstStyle/>
          <a:p>
            <a:pPr marL="0" indent="0">
              <a:buNone/>
            </a:pPr>
            <a:r>
              <a:rPr lang="it-IT" sz="2400" dirty="0">
                <a:solidFill>
                  <a:srgbClr val="3465A8"/>
                </a:solidFill>
                <a:latin typeface="+mj-lt"/>
              </a:rPr>
              <a:t>EPIC LIFE 2.0 – IL GIOCO DELL’ENERGIA</a:t>
            </a:r>
            <a:endParaRPr lang="it-IT" sz="2000" dirty="0">
              <a:solidFill>
                <a:srgbClr val="3465A8"/>
              </a:solidFill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60469" y="1400696"/>
            <a:ext cx="6787463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it-IT" sz="1000" b="1" dirty="0"/>
          </a:p>
          <a:p>
            <a:pPr algn="just"/>
            <a:r>
              <a:rPr lang="it-IT" sz="1400" dirty="0">
                <a:solidFill>
                  <a:srgbClr val="3465A8"/>
                </a:solidFill>
                <a:latin typeface="+mn-lt"/>
                <a:ea typeface="Batang" pitchFamily="18"/>
              </a:rPr>
              <a:t>Insegna, grazie all’aiuto di EPIC, il simpatico tutor della Green Schools </a:t>
            </a:r>
            <a:r>
              <a:rPr lang="it-IT" sz="1400" dirty="0" err="1">
                <a:solidFill>
                  <a:srgbClr val="3465A8"/>
                </a:solidFill>
                <a:latin typeface="+mn-lt"/>
                <a:ea typeface="Batang" pitchFamily="18"/>
              </a:rPr>
              <a:t>Competition</a:t>
            </a:r>
            <a:r>
              <a:rPr lang="it-IT" sz="1400" dirty="0">
                <a:solidFill>
                  <a:srgbClr val="3465A8"/>
                </a:solidFill>
                <a:latin typeface="+mn-lt"/>
                <a:ea typeface="Batang" pitchFamily="18"/>
              </a:rPr>
              <a:t>, quali sono i giusti comportamenti sostenibili da adottare che, se condivisi, possono essere il motore del cambiamento. Tutela ambientale, risparmio energetico e risparmio idrico sono gli ambiti in cui il giocatore andrà ad agire insieme ad EPIC, adottando comportamenti virtuosi e responsabili.</a:t>
            </a:r>
          </a:p>
          <a:p>
            <a:pPr algn="just"/>
            <a:r>
              <a:rPr lang="it-IT" sz="1400" dirty="0">
                <a:solidFill>
                  <a:srgbClr val="3465A8"/>
                </a:solidFill>
                <a:latin typeface="+mn-lt"/>
                <a:ea typeface="Batang" pitchFamily="18"/>
              </a:rPr>
              <a:t>Il gioco rappresenta uno dei punteggi EXTRA bonus dell’ XI edizione. Prima di giocare è necessario che gli studenti che fanno parte degli Energy Team si registrino inserendo il proprio nickname, la email scolastica personale e selezionando la propria scuola.</a:t>
            </a:r>
          </a:p>
          <a:p>
            <a:pPr algn="just"/>
            <a:r>
              <a:rPr lang="it-IT" sz="1400" b="1" dirty="0">
                <a:solidFill>
                  <a:srgbClr val="FF0000"/>
                </a:solidFill>
                <a:latin typeface="+mn-lt"/>
                <a:ea typeface="Batang" pitchFamily="18"/>
              </a:rPr>
              <a:t>Sarà possibile giocare fino al 31-05-2024.</a:t>
            </a:r>
          </a:p>
          <a:p>
            <a:pPr algn="just"/>
            <a:r>
              <a:rPr lang="it-IT" sz="1400" dirty="0">
                <a:solidFill>
                  <a:srgbClr val="3465A8"/>
                </a:solidFill>
                <a:latin typeface="+mn-lt"/>
                <a:ea typeface="Batang" pitchFamily="18"/>
              </a:rPr>
              <a:t>Lo scopo del gioco è raggiungere il massimo “high score”. Verrà premiato l’Energy Team il cui studente abbia raggiunto una delle prime tre posizioni della classifica. La valutazione avverrà secondo il seguente schema:</a:t>
            </a:r>
          </a:p>
          <a:p>
            <a:r>
              <a:rPr lang="it-IT" sz="1400" b="1" dirty="0">
                <a:solidFill>
                  <a:srgbClr val="219CCF"/>
                </a:solidFill>
                <a:latin typeface="+mn-lt"/>
                <a:ea typeface="Batang" pitchFamily="18"/>
              </a:rPr>
              <a:t>3 punti – il Primo classificato</a:t>
            </a:r>
            <a:br>
              <a:rPr lang="it-IT" sz="1400" b="1" dirty="0">
                <a:solidFill>
                  <a:srgbClr val="219CCF"/>
                </a:solidFill>
                <a:latin typeface="+mn-lt"/>
                <a:ea typeface="Batang" pitchFamily="18"/>
              </a:rPr>
            </a:br>
            <a:r>
              <a:rPr lang="it-IT" sz="1400" b="1" dirty="0">
                <a:solidFill>
                  <a:srgbClr val="219CCF"/>
                </a:solidFill>
                <a:latin typeface="+mn-lt"/>
                <a:ea typeface="Batang" pitchFamily="18"/>
              </a:rPr>
              <a:t>2 punti – il Secondo classificato</a:t>
            </a:r>
            <a:br>
              <a:rPr lang="it-IT" sz="1400" b="1" dirty="0">
                <a:solidFill>
                  <a:srgbClr val="219CCF"/>
                </a:solidFill>
                <a:latin typeface="+mn-lt"/>
                <a:ea typeface="Batang" pitchFamily="18"/>
              </a:rPr>
            </a:br>
            <a:r>
              <a:rPr lang="it-IT" sz="1400" b="1" dirty="0">
                <a:solidFill>
                  <a:srgbClr val="219CCF"/>
                </a:solidFill>
                <a:latin typeface="+mn-lt"/>
                <a:ea typeface="Batang" pitchFamily="18"/>
              </a:rPr>
              <a:t>1 punto – il Terzo classificato</a:t>
            </a:r>
          </a:p>
        </p:txBody>
      </p:sp>
      <p:sp>
        <p:nvSpPr>
          <p:cNvPr id="7" name="Rettangolo 6"/>
          <p:cNvSpPr/>
          <p:nvPr/>
        </p:nvSpPr>
        <p:spPr>
          <a:xfrm>
            <a:off x="360469" y="5094015"/>
            <a:ext cx="67874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200" b="1" dirty="0">
                <a:solidFill>
                  <a:srgbClr val="F6891F"/>
                </a:solidFill>
                <a:ea typeface="Batang" pitchFamily="18"/>
              </a:rPr>
              <a:t>In</a:t>
            </a:r>
            <a:r>
              <a:rPr lang="it-IT" sz="1100" b="1" i="1" dirty="0"/>
              <a:t> </a:t>
            </a:r>
            <a:r>
              <a:rPr lang="it-IT" sz="1200" b="1" dirty="0">
                <a:solidFill>
                  <a:srgbClr val="F6891F"/>
                </a:solidFill>
                <a:ea typeface="Batang" pitchFamily="18"/>
              </a:rPr>
              <a:t>occasione dell’ undicesima edizione della GSC, "EPIC LIFE, il gioco dell'energia" sarà composto da tre livelli: la "casa", la "città", "scuola". Guiderete EPIC in giro per le strade di una città e lo aiuterete a risolvere i problemi ambientali ed energetici che si troverà davanti. </a:t>
            </a:r>
          </a:p>
          <a:p>
            <a:pPr algn="just"/>
            <a:r>
              <a:rPr lang="it-IT" sz="1200" dirty="0">
                <a:solidFill>
                  <a:srgbClr val="F6891F"/>
                </a:solidFill>
                <a:ea typeface="Batang" pitchFamily="18"/>
              </a:rPr>
              <a:t> </a:t>
            </a:r>
          </a:p>
          <a:p>
            <a:pPr algn="just"/>
            <a:r>
              <a:rPr lang="it-IT" sz="1200" b="1" i="1" dirty="0">
                <a:solidFill>
                  <a:srgbClr val="219CCF"/>
                </a:solidFill>
                <a:ea typeface="Batang" pitchFamily="18"/>
              </a:rPr>
              <a:t>Il gioco "EPIC LIFE, il gioco dell'energia" verrà rilasciato in occasione della Giornata del risparmio energetico e degli stili di vita sostenibili di venerdì 16 febbraio. Ne verrà data comunicazione sul sito </a:t>
            </a:r>
            <a:r>
              <a:rPr lang="it-IT" sz="1200" b="1" i="1" dirty="0">
                <a:solidFill>
                  <a:srgbClr val="219CCF"/>
                </a:solidFill>
                <a:ea typeface="Batang" pitchFamily="18"/>
                <a:hlinkClick r:id="rId2"/>
              </a:rPr>
              <a:t>www.trevisoscuole.it</a:t>
            </a:r>
            <a:r>
              <a:rPr lang="it-IT" sz="1200" b="1" i="1" dirty="0">
                <a:solidFill>
                  <a:srgbClr val="219CCF"/>
                </a:solidFill>
                <a:ea typeface="Batang" pitchFamily="18"/>
              </a:rPr>
              <a:t> e attraverso i social.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F338AA7-65ED-1AD7-EFA1-10C25FA360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5896" y="1400696"/>
            <a:ext cx="3313460" cy="193962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40D7624B-F4A0-5406-C7A8-56F591776A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5896" y="3296683"/>
            <a:ext cx="3313460" cy="180332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DF34103D-D318-AE12-975A-E984CA06A2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5895" y="5117808"/>
            <a:ext cx="3313460" cy="171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42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4294967295"/>
          </p:nvPr>
        </p:nvSpPr>
        <p:spPr>
          <a:xfrm>
            <a:off x="2034377" y="985938"/>
            <a:ext cx="4114800" cy="606425"/>
          </a:xfrm>
        </p:spPr>
        <p:txBody>
          <a:bodyPr/>
          <a:lstStyle/>
          <a:p>
            <a:pPr marL="0" indent="0">
              <a:buNone/>
            </a:pPr>
            <a:r>
              <a:rPr lang="it-IT" sz="2400" dirty="0">
                <a:solidFill>
                  <a:srgbClr val="3465A8"/>
                </a:solidFill>
                <a:latin typeface="+mj-lt"/>
              </a:rPr>
              <a:t>Seguiteci sui Social</a:t>
            </a:r>
            <a:endParaRPr lang="it-IT" sz="2000" dirty="0">
              <a:solidFill>
                <a:srgbClr val="3465A8"/>
              </a:solidFill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237729" y="4047893"/>
            <a:ext cx="6846906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rgbClr val="286791"/>
                </a:solidFill>
                <a:latin typeface="Calibri" panose="020F0502020204030204" pitchFamily="34" charset="0"/>
              </a:rPr>
              <a:t>Per l’attività di diffusione </a:t>
            </a:r>
            <a:r>
              <a:rPr lang="it-IT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verrà premiato il risalto dato alle iniziative/attività svolte nel presente Concorso</a:t>
            </a:r>
            <a:r>
              <a:rPr lang="it-IT" sz="1600" b="1" dirty="0">
                <a:solidFill>
                  <a:srgbClr val="286791"/>
                </a:solidFill>
                <a:latin typeface="Calibri" panose="020F0502020204030204" pitchFamily="34" charset="0"/>
              </a:rPr>
              <a:t>, nell’ambito di internet e dei social media. </a:t>
            </a:r>
          </a:p>
          <a:p>
            <a:r>
              <a:rPr lang="it-IT" sz="1600" b="1" dirty="0">
                <a:solidFill>
                  <a:srgbClr val="286791"/>
                </a:solidFill>
                <a:latin typeface="Calibri" panose="020F0502020204030204" pitchFamily="34" charset="0"/>
              </a:rPr>
              <a:t>Si ricorda che nella condivisione su Facebook e Instagram andrà utilizzato il seguente hashtag:    #GreenSchoolsTreviso</a:t>
            </a:r>
            <a:endParaRPr lang="en-US" sz="1600" b="1" dirty="0">
              <a:solidFill>
                <a:srgbClr val="286791"/>
              </a:solidFill>
              <a:latin typeface="Calibri" panose="020F0502020204030204" pitchFamily="34" charset="0"/>
            </a:endParaRPr>
          </a:p>
          <a:p>
            <a:endParaRPr lang="it-IT" sz="11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it-IT" sz="110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  <a:p>
            <a:r>
              <a:rPr lang="it-IT" sz="1600" b="1" dirty="0">
                <a:solidFill>
                  <a:srgbClr val="286791"/>
                </a:solidFill>
                <a:latin typeface="Calibri" panose="020F0502020204030204" pitchFamily="34" charset="0"/>
              </a:rPr>
              <a:t>Per l’attività di diffusione, la Provincia sarà a disposizione per la pubblicazione sul sito www.trevisoscuole.it di articoli redatti direttamente dagli studenti partecipanti in merito alle attività svolte. 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58"/>
          <a:stretch/>
        </p:blipFill>
        <p:spPr>
          <a:xfrm>
            <a:off x="7752427" y="985938"/>
            <a:ext cx="2816722" cy="4058236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68" r="37654"/>
          <a:stretch/>
        </p:blipFill>
        <p:spPr>
          <a:xfrm>
            <a:off x="2034377" y="1806364"/>
            <a:ext cx="4510161" cy="202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969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/>
          </p:nvPr>
        </p:nvSpPr>
        <p:spPr>
          <a:xfrm>
            <a:off x="0" y="1850040"/>
            <a:ext cx="10691280" cy="1651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algn="ctr">
              <a:lnSpc>
                <a:spcPct val="90000"/>
              </a:lnSpc>
              <a:spcBef>
                <a:spcPts val="1417"/>
              </a:spcBef>
              <a:buNone/>
            </a:pPr>
            <a:r>
              <a:rPr lang="en-US" sz="5260" b="1" strike="noStrike" spc="-1" dirty="0" err="1">
                <a:solidFill>
                  <a:srgbClr val="EF8903"/>
                </a:solidFill>
                <a:latin typeface="Calibri Light"/>
              </a:rPr>
              <a:t>Grazie</a:t>
            </a:r>
            <a:r>
              <a:rPr lang="en-US" sz="5260" b="1" strike="noStrike" spc="-1" dirty="0">
                <a:solidFill>
                  <a:srgbClr val="EF8903"/>
                </a:solidFill>
                <a:latin typeface="Calibri Light"/>
              </a:rPr>
              <a:t> per </a:t>
            </a:r>
            <a:r>
              <a:rPr lang="en-US" sz="5260" b="1" strike="noStrike" spc="-1" dirty="0" err="1">
                <a:solidFill>
                  <a:srgbClr val="EF8903"/>
                </a:solidFill>
                <a:latin typeface="Calibri Light"/>
              </a:rPr>
              <a:t>l’attenzione</a:t>
            </a:r>
            <a:endParaRPr lang="en-US" sz="5260" b="1" strike="noStrike" spc="-1" dirty="0">
              <a:solidFill>
                <a:srgbClr val="EF8903"/>
              </a:solidFill>
              <a:latin typeface="Calibri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/>
          </p:nvPr>
        </p:nvSpPr>
        <p:spPr>
          <a:xfrm>
            <a:off x="959040" y="3015360"/>
            <a:ext cx="8734320" cy="606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ts val="2279"/>
              </a:lnSpc>
              <a:spcBef>
                <a:spcPts val="1103"/>
              </a:spcBef>
              <a:buNone/>
              <a:tabLst>
                <a:tab pos="0" algn="l"/>
              </a:tabLst>
            </a:pPr>
            <a:r>
              <a:rPr lang="pt-BR" sz="2400" b="1" strike="noStrike" spc="-1" dirty="0">
                <a:solidFill>
                  <a:srgbClr val="3465A8"/>
                </a:solidFill>
                <a:latin typeface="Calibri"/>
              </a:rPr>
              <a:t>Presentazione</a:t>
            </a:r>
            <a:r>
              <a:rPr lang="pt-BR" sz="2000" b="1" strike="noStrike" spc="-1" dirty="0">
                <a:solidFill>
                  <a:srgbClr val="3465A8"/>
                </a:solidFill>
                <a:latin typeface="Calibri"/>
              </a:rPr>
              <a:t> </a:t>
            </a:r>
            <a:r>
              <a:rPr lang="pt-BR" sz="2400" b="1" strike="noStrike" spc="-1" dirty="0">
                <a:solidFill>
                  <a:srgbClr val="3465A8"/>
                </a:solidFill>
                <a:latin typeface="Calibri"/>
              </a:rPr>
              <a:t>delle</a:t>
            </a:r>
            <a:r>
              <a:rPr lang="pt-BR" sz="2000" b="1" strike="noStrike" spc="-1" dirty="0">
                <a:solidFill>
                  <a:srgbClr val="3465A8"/>
                </a:solidFill>
                <a:latin typeface="Calibri"/>
              </a:rPr>
              <a:t> </a:t>
            </a:r>
            <a:r>
              <a:rPr lang="pt-BR" sz="2400" b="1" strike="noStrike" spc="-1" dirty="0">
                <a:solidFill>
                  <a:srgbClr val="3465A8"/>
                </a:solidFill>
                <a:latin typeface="Calibri"/>
              </a:rPr>
              <a:t>Attività</a:t>
            </a:r>
            <a:endParaRPr lang="en-US" sz="2000" b="0" strike="noStrike" spc="-1" dirty="0">
              <a:solidFill>
                <a:srgbClr val="000000"/>
              </a:solidFill>
              <a:latin typeface="Calibri Light"/>
            </a:endParaRPr>
          </a:p>
          <a:p>
            <a:pPr indent="0">
              <a:lnSpc>
                <a:spcPts val="2279"/>
              </a:lnSpc>
              <a:spcBef>
                <a:spcPts val="1103"/>
              </a:spcBef>
              <a:buNone/>
              <a:tabLst>
                <a:tab pos="0" algn="l"/>
              </a:tabLst>
            </a:pPr>
            <a:endParaRPr lang="en-US" sz="2400" b="0" strike="noStrike" spc="-1" dirty="0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/>
          </p:nvPr>
        </p:nvSpPr>
        <p:spPr>
          <a:xfrm>
            <a:off x="959040" y="3553920"/>
            <a:ext cx="8901360" cy="3103235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ts val="2401"/>
              </a:lnSpc>
              <a:spcBef>
                <a:spcPts val="1103"/>
              </a:spcBef>
              <a:buNone/>
              <a:tabLst>
                <a:tab pos="0" algn="l"/>
              </a:tabLst>
            </a:pPr>
            <a:endParaRPr lang="en-US" sz="1600" b="0" strike="noStrike" spc="-1" dirty="0">
              <a:solidFill>
                <a:srgbClr val="000000"/>
              </a:solidFill>
              <a:latin typeface="Calibri Light"/>
            </a:endParaRPr>
          </a:p>
          <a:p>
            <a:pPr indent="0">
              <a:lnSpc>
                <a:spcPts val="2106"/>
              </a:lnSpc>
              <a:spcBef>
                <a:spcPts val="1103"/>
              </a:spcBef>
              <a:buNone/>
              <a:tabLst>
                <a:tab pos="0" algn="l"/>
              </a:tabLst>
            </a:pPr>
            <a:endParaRPr lang="en-US" sz="1320" b="0" strike="noStrike" spc="-1" dirty="0">
              <a:solidFill>
                <a:srgbClr val="000000"/>
              </a:solidFill>
              <a:latin typeface="Calibri Light"/>
            </a:endParaRPr>
          </a:p>
        </p:txBody>
      </p:sp>
      <p:pic>
        <p:nvPicPr>
          <p:cNvPr id="125" name="Immagine 4"/>
          <p:cNvPicPr/>
          <p:nvPr/>
        </p:nvPicPr>
        <p:blipFill>
          <a:blip r:embed="rId2"/>
          <a:stretch/>
        </p:blipFill>
        <p:spPr>
          <a:xfrm>
            <a:off x="2185560" y="902520"/>
            <a:ext cx="6281280" cy="2164680"/>
          </a:xfrm>
          <a:prstGeom prst="rect">
            <a:avLst/>
          </a:prstGeom>
          <a:ln w="0">
            <a:noFill/>
          </a:ln>
        </p:spPr>
      </p:pic>
      <p:sp>
        <p:nvSpPr>
          <p:cNvPr id="5" name="Segnaposto testo 3">
            <a:extLst>
              <a:ext uri="{FF2B5EF4-FFF2-40B4-BE49-F238E27FC236}">
                <a16:creationId xmlns:a16="http://schemas.microsoft.com/office/drawing/2014/main" id="{99EC5652-2EAF-688E-F3F3-BC7CACA51328}"/>
              </a:ext>
            </a:extLst>
          </p:cNvPr>
          <p:cNvSpPr txBox="1">
            <a:spLocks/>
          </p:cNvSpPr>
          <p:nvPr/>
        </p:nvSpPr>
        <p:spPr>
          <a:xfrm>
            <a:off x="958948" y="3553917"/>
            <a:ext cx="8901670" cy="22670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b="1" dirty="0">
                <a:solidFill>
                  <a:srgbClr val="F6891F"/>
                </a:solidFill>
                <a:latin typeface="Calibri Light" panose="020F0302020204030204" pitchFamily="34" charset="0"/>
                <a:ea typeface="Batang" pitchFamily="18"/>
                <a:cs typeface="Calibri Light" panose="020F0302020204030204" pitchFamily="34" charset="0"/>
              </a:rPr>
              <a:t>A1) Global Service Manutentivo: composizione raggruppamento temporaneo imprese 	e organigramma struttura organizzativa;</a:t>
            </a:r>
          </a:p>
          <a:p>
            <a:pPr marL="0" indent="0" algn="just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b="1" dirty="0">
                <a:solidFill>
                  <a:srgbClr val="F6891F"/>
                </a:solidFill>
                <a:latin typeface="Calibri Light" panose="020F0302020204030204" pitchFamily="34" charset="0"/>
                <a:ea typeface="Batang" pitchFamily="18"/>
                <a:cs typeface="Calibri Light" panose="020F0302020204030204" pitchFamily="34" charset="0"/>
              </a:rPr>
              <a:t>A2) Interventi di Riqualifica Tecnologica;</a:t>
            </a:r>
          </a:p>
          <a:p>
            <a:pPr marL="0" indent="0" algn="just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b="1" dirty="0">
                <a:solidFill>
                  <a:srgbClr val="F6891F"/>
                </a:solidFill>
                <a:latin typeface="Calibri Light" panose="020F0302020204030204" pitchFamily="34" charset="0"/>
                <a:ea typeface="Batang" pitchFamily="18"/>
                <a:cs typeface="Calibri Light" panose="020F0302020204030204" pitchFamily="34" charset="0"/>
              </a:rPr>
              <a:t>A3) Green Schools </a:t>
            </a:r>
            <a:r>
              <a:rPr lang="it-IT" sz="2000" b="1" dirty="0" err="1">
                <a:solidFill>
                  <a:srgbClr val="F6891F"/>
                </a:solidFill>
                <a:latin typeface="Calibri Light" panose="020F0302020204030204" pitchFamily="34" charset="0"/>
                <a:ea typeface="Batang" pitchFamily="18"/>
                <a:cs typeface="Calibri Light" panose="020F0302020204030204" pitchFamily="34" charset="0"/>
              </a:rPr>
              <a:t>Competition</a:t>
            </a:r>
            <a:r>
              <a:rPr lang="it-IT" sz="2000" b="1" dirty="0">
                <a:solidFill>
                  <a:srgbClr val="F6891F"/>
                </a:solidFill>
                <a:latin typeface="Calibri Light" panose="020F0302020204030204" pitchFamily="34" charset="0"/>
                <a:ea typeface="Batang" pitchFamily="18"/>
                <a:cs typeface="Calibri Light" panose="020F0302020204030204" pitchFamily="34" charset="0"/>
              </a:rPr>
              <a:t>: ambiti e tematiche;</a:t>
            </a:r>
          </a:p>
          <a:p>
            <a:pPr marL="0" indent="0" algn="just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b="1" dirty="0">
                <a:solidFill>
                  <a:srgbClr val="F6891F"/>
                </a:solidFill>
                <a:latin typeface="Calibri Light" panose="020F0302020204030204" pitchFamily="34" charset="0"/>
                <a:ea typeface="Batang" pitchFamily="18"/>
                <a:cs typeface="Calibri Light" panose="020F0302020204030204" pitchFamily="34" charset="0"/>
              </a:rPr>
              <a:t>A4) I custodi energetici e lo smart </a:t>
            </a:r>
            <a:r>
              <a:rPr lang="it-IT" sz="2000" b="1" dirty="0" err="1">
                <a:solidFill>
                  <a:srgbClr val="F6891F"/>
                </a:solidFill>
                <a:latin typeface="Calibri Light" panose="020F0302020204030204" pitchFamily="34" charset="0"/>
                <a:ea typeface="Batang" pitchFamily="18"/>
                <a:cs typeface="Calibri Light" panose="020F0302020204030204" pitchFamily="34" charset="0"/>
              </a:rPr>
              <a:t>meter</a:t>
            </a:r>
            <a:r>
              <a:rPr lang="it-IT" sz="2000" b="1" dirty="0">
                <a:solidFill>
                  <a:srgbClr val="F6891F"/>
                </a:solidFill>
                <a:latin typeface="Calibri Light" panose="020F0302020204030204" pitchFamily="34" charset="0"/>
                <a:ea typeface="Batang" pitchFamily="18"/>
                <a:cs typeface="Calibri Light" panose="020F0302020204030204" pitchFamily="34" charset="0"/>
              </a:rPr>
              <a:t>;</a:t>
            </a:r>
          </a:p>
          <a:p>
            <a:pPr marL="0" indent="0" algn="just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b="1" dirty="0">
                <a:solidFill>
                  <a:srgbClr val="F6891F"/>
                </a:solidFill>
                <a:latin typeface="Calibri Light" panose="020F0302020204030204" pitchFamily="34" charset="0"/>
                <a:ea typeface="Batang" pitchFamily="18"/>
                <a:cs typeface="Calibri Light" panose="020F0302020204030204" pitchFamily="34" charset="0"/>
              </a:rPr>
              <a:t>A5) Visualizzazione dei consumi sul sito «Green School»;</a:t>
            </a:r>
          </a:p>
          <a:p>
            <a:pPr marL="0" indent="0" algn="just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b="1" dirty="0">
                <a:solidFill>
                  <a:srgbClr val="F6891F"/>
                </a:solidFill>
                <a:latin typeface="Calibri Light" panose="020F0302020204030204" pitchFamily="34" charset="0"/>
                <a:ea typeface="Batang" pitchFamily="18"/>
                <a:cs typeface="Calibri Light" panose="020F0302020204030204" pitchFamily="34" charset="0"/>
              </a:rPr>
              <a:t>A6) Energia convenzionale.</a:t>
            </a:r>
          </a:p>
          <a:p>
            <a:pPr algn="just" defTabSz="457200">
              <a:lnSpc>
                <a:spcPct val="100000"/>
              </a:lnSpc>
              <a:spcBef>
                <a:spcPts val="0"/>
              </a:spcBef>
            </a:pPr>
            <a:endParaRPr lang="it-IT" sz="1600" dirty="0">
              <a:solidFill>
                <a:srgbClr val="F6891F"/>
              </a:solidFill>
              <a:ea typeface="Batang" pitchFamily="18"/>
            </a:endParaRPr>
          </a:p>
          <a:p>
            <a:pPr>
              <a:lnSpc>
                <a:spcPts val="2400"/>
              </a:lnSpc>
            </a:pPr>
            <a:endParaRPr lang="it-IT" sz="1600" dirty="0"/>
          </a:p>
          <a:p>
            <a:endParaRPr lang="it-I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4294967295"/>
          </p:nvPr>
        </p:nvSpPr>
        <p:spPr>
          <a:xfrm>
            <a:off x="549787" y="1178938"/>
            <a:ext cx="9584213" cy="606425"/>
          </a:xfrm>
        </p:spPr>
        <p:txBody>
          <a:bodyPr/>
          <a:lstStyle/>
          <a:p>
            <a:pPr marL="0" indent="0">
              <a:buNone/>
            </a:pPr>
            <a:r>
              <a:rPr lang="it-IT" dirty="0">
                <a:solidFill>
                  <a:srgbClr val="3465A8"/>
                </a:solidFill>
                <a:latin typeface="+mj-lt"/>
              </a:rPr>
              <a:t>A1 - </a:t>
            </a:r>
            <a:r>
              <a:rPr lang="it-IT" sz="2400" dirty="0">
                <a:solidFill>
                  <a:srgbClr val="3465A8"/>
                </a:solidFill>
                <a:latin typeface="+mj-lt"/>
              </a:rPr>
              <a:t>Composizione Raggruppamento Temporaneo d’Imprese (RTI)</a:t>
            </a:r>
            <a:endParaRPr lang="it-IT" sz="2000" dirty="0">
              <a:solidFill>
                <a:srgbClr val="3465A8"/>
              </a:solidFill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F794B175-161D-4619-A876-1EB950ABA851}"/>
              </a:ext>
            </a:extLst>
          </p:cNvPr>
          <p:cNvSpPr/>
          <p:nvPr/>
        </p:nvSpPr>
        <p:spPr>
          <a:xfrm>
            <a:off x="1107600" y="2118986"/>
            <a:ext cx="8468590" cy="1727200"/>
          </a:xfrm>
          <a:prstGeom prst="rect">
            <a:avLst/>
          </a:prstGeom>
          <a:solidFill>
            <a:schemeClr val="bg1"/>
          </a:solidFill>
          <a:ln w="28575">
            <a:solidFill>
              <a:srgbClr val="219C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b="1" dirty="0">
                <a:solidFill>
                  <a:srgbClr val="2F424F"/>
                </a:solidFill>
              </a:rPr>
              <a:t>GOVERNO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4DC2A7D-8DCF-494E-B23D-65515A419C9E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70" y="2118986"/>
            <a:ext cx="4108450" cy="1712506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ECB3DE61-947E-4408-A35C-02A1AC11C7B5}"/>
              </a:ext>
            </a:extLst>
          </p:cNvPr>
          <p:cNvSpPr/>
          <p:nvPr/>
        </p:nvSpPr>
        <p:spPr>
          <a:xfrm>
            <a:off x="1107600" y="4550219"/>
            <a:ext cx="8468590" cy="1727200"/>
          </a:xfrm>
          <a:prstGeom prst="rect">
            <a:avLst/>
          </a:prstGeom>
          <a:solidFill>
            <a:schemeClr val="bg1"/>
          </a:solidFill>
          <a:ln w="28575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b="1" dirty="0">
                <a:solidFill>
                  <a:srgbClr val="2F424F"/>
                </a:solidFill>
              </a:rPr>
              <a:t>OPERATIVITÀ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00" b="38600"/>
          <a:stretch/>
        </p:blipFill>
        <p:spPr>
          <a:xfrm>
            <a:off x="2010787" y="4941783"/>
            <a:ext cx="1401386" cy="336333"/>
          </a:xfrm>
          <a:prstGeom prst="rect">
            <a:avLst/>
          </a:prstGeom>
        </p:spPr>
      </p:pic>
      <p:pic>
        <p:nvPicPr>
          <p:cNvPr id="11" name="Immagin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218" y="4611040"/>
            <a:ext cx="2328149" cy="926010"/>
          </a:xfrm>
          <a:prstGeom prst="rect">
            <a:avLst/>
          </a:prstGeom>
        </p:spPr>
      </p:pic>
      <p:sp>
        <p:nvSpPr>
          <p:cNvPr id="12" name="CasellaDiTesto 3">
            <a:extLst>
              <a:ext uri="{FF2B5EF4-FFF2-40B4-BE49-F238E27FC236}">
                <a16:creationId xmlns:a16="http://schemas.microsoft.com/office/drawing/2014/main" id="{B1D174C8-E444-4D5C-8DE4-0A199EB33B66}"/>
              </a:ext>
            </a:extLst>
          </p:cNvPr>
          <p:cNvSpPr txBox="1"/>
          <p:nvPr/>
        </p:nvSpPr>
        <p:spPr>
          <a:xfrm>
            <a:off x="4080009" y="5270711"/>
            <a:ext cx="2523771" cy="707886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i="1" dirty="0">
                <a:solidFill>
                  <a:srgbClr val="2F424F"/>
                </a:solidFill>
                <a:latin typeface="Titillium" panose="00000500000000000000" pitchFamily="50" charset="0"/>
                <a:cs typeface="Arial" panose="020B0604020202020204" pitchFamily="34" charset="0"/>
              </a:rPr>
              <a:t>Gestione Termica</a:t>
            </a:r>
          </a:p>
          <a:p>
            <a:pPr algn="ctr"/>
            <a:r>
              <a:rPr lang="it-IT" sz="2000" i="1" dirty="0">
                <a:solidFill>
                  <a:srgbClr val="2F424F"/>
                </a:solidFill>
                <a:latin typeface="Titillium" panose="00000500000000000000" pitchFamily="50" charset="0"/>
                <a:cs typeface="Arial" panose="020B0604020202020204" pitchFamily="34" charset="0"/>
              </a:rPr>
              <a:t>Gestione Idraulica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6493798-E7DF-47CB-9CC0-354D2B5561C7}"/>
              </a:ext>
            </a:extLst>
          </p:cNvPr>
          <p:cNvSpPr txBox="1"/>
          <p:nvPr/>
        </p:nvSpPr>
        <p:spPr>
          <a:xfrm>
            <a:off x="1389785" y="5278116"/>
            <a:ext cx="2639894" cy="707886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i="1" dirty="0">
                <a:solidFill>
                  <a:srgbClr val="2F424F"/>
                </a:solidFill>
                <a:latin typeface="Titillium" panose="00000500000000000000" pitchFamily="50" charset="0"/>
                <a:cs typeface="Arial" panose="020B0604020202020204" pitchFamily="34" charset="0"/>
              </a:rPr>
              <a:t>Gestione Edile</a:t>
            </a:r>
          </a:p>
          <a:p>
            <a:pPr algn="ctr"/>
            <a:r>
              <a:rPr lang="it-IT" sz="2000" i="1" dirty="0">
                <a:solidFill>
                  <a:srgbClr val="2F424F"/>
                </a:solidFill>
                <a:latin typeface="Titillium" panose="00000500000000000000" pitchFamily="50" charset="0"/>
                <a:cs typeface="Arial" panose="020B0604020202020204" pitchFamily="34" charset="0"/>
              </a:rPr>
              <a:t>Gestione Elettrica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F3683B6-0D4E-4244-87AF-E024A3AF4102}"/>
              </a:ext>
            </a:extLst>
          </p:cNvPr>
          <p:cNvSpPr txBox="1"/>
          <p:nvPr/>
        </p:nvSpPr>
        <p:spPr>
          <a:xfrm>
            <a:off x="6820029" y="5278116"/>
            <a:ext cx="2756161" cy="707886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i="1" dirty="0">
                <a:solidFill>
                  <a:srgbClr val="2F424F"/>
                </a:solidFill>
                <a:latin typeface="Titillium" panose="00000500000000000000" pitchFamily="50" charset="0"/>
                <a:cs typeface="Arial" panose="020B0604020202020204" pitchFamily="34" charset="0"/>
              </a:rPr>
              <a:t>Gestione Termica</a:t>
            </a:r>
          </a:p>
          <a:p>
            <a:pPr algn="ctr"/>
            <a:r>
              <a:rPr lang="it-IT" sz="2000" i="1" dirty="0">
                <a:solidFill>
                  <a:srgbClr val="2F424F"/>
                </a:solidFill>
                <a:latin typeface="Titillium" panose="00000500000000000000" pitchFamily="50" charset="0"/>
                <a:cs typeface="Arial" panose="020B0604020202020204" pitchFamily="34" charset="0"/>
              </a:rPr>
              <a:t>Gestione Idraulica</a:t>
            </a:r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6AD419B1-B49D-4630-A957-879210322FB1}"/>
              </a:ext>
            </a:extLst>
          </p:cNvPr>
          <p:cNvCxnSpPr>
            <a:stCxn id="6" idx="2"/>
            <a:endCxn id="8" idx="0"/>
          </p:cNvCxnSpPr>
          <p:nvPr/>
        </p:nvCxnSpPr>
        <p:spPr>
          <a:xfrm>
            <a:off x="5341895" y="3846186"/>
            <a:ext cx="0" cy="704033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Immagin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529" y="4733752"/>
            <a:ext cx="1517993" cy="66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2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4294967295"/>
          </p:nvPr>
        </p:nvSpPr>
        <p:spPr>
          <a:xfrm>
            <a:off x="978693" y="924194"/>
            <a:ext cx="8734425" cy="606425"/>
          </a:xfrm>
        </p:spPr>
        <p:txBody>
          <a:bodyPr/>
          <a:lstStyle/>
          <a:p>
            <a:pPr marL="0" indent="0">
              <a:buNone/>
            </a:pPr>
            <a:r>
              <a:rPr lang="it-IT" sz="2400" dirty="0">
                <a:solidFill>
                  <a:srgbClr val="3465A8"/>
                </a:solidFill>
                <a:latin typeface="+mj-lt"/>
              </a:rPr>
              <a:t>A1 – Organigramma Struttura Organizzativa</a:t>
            </a:r>
            <a:endParaRPr lang="it-IT" sz="2000" dirty="0">
              <a:solidFill>
                <a:srgbClr val="3465A8"/>
              </a:solidFill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1002505" y="1530619"/>
            <a:ext cx="8686800" cy="507831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457219" indent="-457219">
              <a:buAutoNum type="alphaLcParenR"/>
            </a:pPr>
            <a:r>
              <a:rPr lang="it-IT" b="1" dirty="0">
                <a:solidFill>
                  <a:srgbClr val="ED7D31"/>
                </a:solidFill>
              </a:rPr>
              <a:t>RESPONSABILE DEL CONTRATTO</a:t>
            </a:r>
            <a:r>
              <a:rPr lang="it-IT" dirty="0">
                <a:solidFill>
                  <a:srgbClr val="2F424F"/>
                </a:solidFill>
              </a:rPr>
              <a:t>, a capo della struttura di supporto e si occuperà di coordinare le aree funzionali di ausilio alla Commessa.  </a:t>
            </a:r>
          </a:p>
          <a:p>
            <a:endParaRPr lang="it-IT" b="1" dirty="0">
              <a:solidFill>
                <a:srgbClr val="2F424F"/>
              </a:solidFill>
            </a:endParaRPr>
          </a:p>
          <a:p>
            <a:pPr marL="457219" indent="-457219">
              <a:buAutoNum type="alphaLcParenR" startAt="2"/>
            </a:pPr>
            <a:r>
              <a:rPr lang="it-IT" b="1" dirty="0">
                <a:solidFill>
                  <a:srgbClr val="ED7D31"/>
                </a:solidFill>
              </a:rPr>
              <a:t>RESPONSABILE DI COMMESSA</a:t>
            </a:r>
            <a:r>
              <a:rPr lang="it-IT" dirty="0">
                <a:solidFill>
                  <a:srgbClr val="2F424F"/>
                </a:solidFill>
              </a:rPr>
              <a:t>, la risorsa di collegamento con la struttura di  supporto e coordina le attività gestionali e tecnico operative della commessa.</a:t>
            </a:r>
          </a:p>
          <a:p>
            <a:endParaRPr lang="it-IT" b="1" dirty="0">
              <a:solidFill>
                <a:srgbClr val="3465A8"/>
              </a:solidFill>
            </a:endParaRPr>
          </a:p>
          <a:p>
            <a:pPr marL="457219" indent="-457219">
              <a:buFont typeface="+mj-lt"/>
              <a:buAutoNum type="alphaLcParenR" startAt="3"/>
            </a:pPr>
            <a:r>
              <a:rPr lang="it-IT" b="1" dirty="0">
                <a:solidFill>
                  <a:srgbClr val="ED7D31"/>
                </a:solidFill>
              </a:rPr>
              <a:t>RESPONSABILI TECNICI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Termico/idraulico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Edile/assimilabili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Energia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Elettrico/assimilabili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Informatico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Sicurezza</a:t>
            </a:r>
          </a:p>
          <a:p>
            <a:pPr marL="914440" lvl="1" indent="-457219">
              <a:buFont typeface="+mj-lt"/>
              <a:buAutoNum type="arabicPeriod"/>
            </a:pPr>
            <a:endParaRPr lang="it-IT" b="1" dirty="0">
              <a:solidFill>
                <a:srgbClr val="2F424F"/>
              </a:solidFill>
            </a:endParaRPr>
          </a:p>
          <a:p>
            <a:pPr marL="457219" indent="-457219">
              <a:buFont typeface="+mj-lt"/>
              <a:buAutoNum type="alphaLcParenR" startAt="3"/>
            </a:pPr>
            <a:r>
              <a:rPr lang="it-IT" b="1" dirty="0">
                <a:solidFill>
                  <a:srgbClr val="ED7D31"/>
                </a:solidFill>
              </a:rPr>
              <a:t>CUSTODI ENERGETICI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Zona A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Zona B</a:t>
            </a:r>
          </a:p>
          <a:p>
            <a:endParaRPr lang="it-IT" b="1" dirty="0">
              <a:solidFill>
                <a:srgbClr val="3465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428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39006" t="9174" r="3718" b="10414"/>
          <a:stretch/>
        </p:blipFill>
        <p:spPr>
          <a:xfrm>
            <a:off x="1358432" y="1661532"/>
            <a:ext cx="3891777" cy="1550020"/>
          </a:xfrm>
          <a:prstGeom prst="rect">
            <a:avLst/>
          </a:prstGeom>
        </p:spPr>
      </p:pic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954953"/>
              </p:ext>
            </p:extLst>
          </p:nvPr>
        </p:nvGraphicFramePr>
        <p:xfrm>
          <a:off x="649228" y="3856075"/>
          <a:ext cx="9393355" cy="12797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4868">
                  <a:extLst>
                    <a:ext uri="{9D8B030D-6E8A-4147-A177-3AD203B41FA5}">
                      <a16:colId xmlns:a16="http://schemas.microsoft.com/office/drawing/2014/main" val="3634592498"/>
                    </a:ext>
                  </a:extLst>
                </a:gridCol>
                <a:gridCol w="1139903">
                  <a:extLst>
                    <a:ext uri="{9D8B030D-6E8A-4147-A177-3AD203B41FA5}">
                      <a16:colId xmlns:a16="http://schemas.microsoft.com/office/drawing/2014/main" val="2513216386"/>
                    </a:ext>
                  </a:extLst>
                </a:gridCol>
                <a:gridCol w="2276335">
                  <a:extLst>
                    <a:ext uri="{9D8B030D-6E8A-4147-A177-3AD203B41FA5}">
                      <a16:colId xmlns:a16="http://schemas.microsoft.com/office/drawing/2014/main" val="1483907525"/>
                    </a:ext>
                  </a:extLst>
                </a:gridCol>
                <a:gridCol w="1003362">
                  <a:extLst>
                    <a:ext uri="{9D8B030D-6E8A-4147-A177-3AD203B41FA5}">
                      <a16:colId xmlns:a16="http://schemas.microsoft.com/office/drawing/2014/main" val="1595882136"/>
                    </a:ext>
                  </a:extLst>
                </a:gridCol>
                <a:gridCol w="1214244">
                  <a:extLst>
                    <a:ext uri="{9D8B030D-6E8A-4147-A177-3AD203B41FA5}">
                      <a16:colId xmlns:a16="http://schemas.microsoft.com/office/drawing/2014/main" val="1300319723"/>
                    </a:ext>
                  </a:extLst>
                </a:gridCol>
                <a:gridCol w="1338147">
                  <a:extLst>
                    <a:ext uri="{9D8B030D-6E8A-4147-A177-3AD203B41FA5}">
                      <a16:colId xmlns:a16="http://schemas.microsoft.com/office/drawing/2014/main" val="3460830663"/>
                    </a:ext>
                  </a:extLst>
                </a:gridCol>
                <a:gridCol w="1059365">
                  <a:extLst>
                    <a:ext uri="{9D8B030D-6E8A-4147-A177-3AD203B41FA5}">
                      <a16:colId xmlns:a16="http://schemas.microsoft.com/office/drawing/2014/main" val="912910380"/>
                    </a:ext>
                  </a:extLst>
                </a:gridCol>
                <a:gridCol w="747131">
                  <a:extLst>
                    <a:ext uri="{9D8B030D-6E8A-4147-A177-3AD203B41FA5}">
                      <a16:colId xmlns:a16="http://schemas.microsoft.com/office/drawing/2014/main" val="984633677"/>
                    </a:ext>
                  </a:extLst>
                </a:gridCol>
              </a:tblGrid>
              <a:tr h="65095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Codice Impianto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Denominazione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Indirizzo fornitura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Codice POD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>
                          <a:effectLst/>
                        </a:rPr>
                        <a:t>Consumi 2021</a:t>
                      </a:r>
                      <a:br>
                        <a:rPr lang="it-IT" sz="1000" b="1" u="none" strike="noStrike">
                          <a:effectLst/>
                        </a:rPr>
                      </a:br>
                      <a:r>
                        <a:rPr lang="it-IT" sz="1000" b="1" u="none" strike="noStrike">
                          <a:effectLst/>
                        </a:rPr>
                        <a:t>[kWh</a:t>
                      </a:r>
                      <a:r>
                        <a:rPr lang="it-IT" sz="1000" b="1" u="none" strike="noStrike" dirty="0">
                          <a:effectLst/>
                        </a:rPr>
                        <a:t>]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Consumi 2023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[kWh]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delta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consumi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>
                          <a:effectLst/>
                        </a:rPr>
                        <a:t>(kWh</a:t>
                      </a:r>
                      <a:r>
                        <a:rPr lang="it-IT" sz="1000" b="1" u="none" strike="noStrike" dirty="0">
                          <a:effectLst/>
                        </a:rPr>
                        <a:t>)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Delta 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risparmio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%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919844"/>
                  </a:ext>
                </a:extLst>
              </a:tr>
              <a:tr h="62875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CV035_01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I.T.I.S.</a:t>
                      </a:r>
                      <a:r>
                        <a:rPr lang="it-IT" sz="11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Barsanti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it-IT" sz="1100" dirty="0"/>
                        <a:t>            Via Dei</a:t>
                      </a:r>
                      <a:r>
                        <a:rPr lang="it-IT" sz="1100" baseline="0" dirty="0"/>
                        <a:t> </a:t>
                      </a:r>
                      <a:r>
                        <a:rPr lang="it-IT" sz="1100" baseline="0" dirty="0" err="1"/>
                        <a:t>Carpani</a:t>
                      </a:r>
                      <a:r>
                        <a:rPr lang="it-IT" sz="1100" baseline="0" dirty="0"/>
                        <a:t> 19 CV </a:t>
                      </a:r>
                      <a:endParaRPr lang="it-IT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IT001E04168787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effectLst/>
                        </a:rPr>
                        <a:t>241.002                 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u="none" strike="noStrike" dirty="0">
                          <a:effectLst/>
                        </a:rPr>
                        <a:t>    127.269                   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-113.733 </a:t>
                      </a:r>
                      <a:endParaRPr lang="it-IT" sz="14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-47%</a:t>
                      </a:r>
                      <a:endParaRPr lang="it-IT" sz="14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21067511"/>
                  </a:ext>
                </a:extLst>
              </a:tr>
            </a:tbl>
          </a:graphicData>
        </a:graphic>
      </p:graphicFrame>
      <p:sp>
        <p:nvSpPr>
          <p:cNvPr id="8" name="Rettangolo 7"/>
          <p:cNvSpPr/>
          <p:nvPr/>
        </p:nvSpPr>
        <p:spPr>
          <a:xfrm>
            <a:off x="3703020" y="5687539"/>
            <a:ext cx="58955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0070C0"/>
                </a:solidFill>
              </a:rPr>
              <a:t>INSTALLAZIONE nr 136 VALVOLE TERMOSTATICHE</a:t>
            </a:r>
            <a:endParaRPr lang="it-IT" dirty="0">
              <a:solidFill>
                <a:srgbClr val="0070C0"/>
              </a:solidFill>
            </a:endParaRPr>
          </a:p>
          <a:p>
            <a:r>
              <a:rPr lang="it-IT" dirty="0">
                <a:solidFill>
                  <a:srgbClr val="2F424F"/>
                </a:solidFill>
              </a:rPr>
              <a:t> 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870" y="5415787"/>
            <a:ext cx="1088988" cy="1080061"/>
          </a:xfrm>
          <a:prstGeom prst="rect">
            <a:avLst/>
          </a:prstGeom>
        </p:spPr>
      </p:pic>
      <p:sp>
        <p:nvSpPr>
          <p:cNvPr id="7" name="Segnaposto testo 2">
            <a:extLst>
              <a:ext uri="{FF2B5EF4-FFF2-40B4-BE49-F238E27FC236}">
                <a16:creationId xmlns:a16="http://schemas.microsoft.com/office/drawing/2014/main" id="{571E879F-BB9C-A871-CC6E-3D9B4DE8F4D2}"/>
              </a:ext>
            </a:extLst>
          </p:cNvPr>
          <p:cNvSpPr txBox="1">
            <a:spLocks/>
          </p:cNvSpPr>
          <p:nvPr/>
        </p:nvSpPr>
        <p:spPr>
          <a:xfrm>
            <a:off x="864120" y="1045415"/>
            <a:ext cx="8734425" cy="606425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400" dirty="0">
                <a:solidFill>
                  <a:srgbClr val="3465A8"/>
                </a:solidFill>
                <a:latin typeface="+mj-lt"/>
              </a:rPr>
              <a:t>A2 – Progetti di Riqualifica Tecnologica</a:t>
            </a:r>
            <a:endParaRPr lang="it-IT" sz="2000" dirty="0">
              <a:solidFill>
                <a:srgbClr val="3465A8"/>
              </a:solidFill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68A846EF-C81A-1B50-5442-96852691D6B4}"/>
              </a:ext>
            </a:extLst>
          </p:cNvPr>
          <p:cNvSpPr/>
          <p:nvPr/>
        </p:nvSpPr>
        <p:spPr>
          <a:xfrm>
            <a:off x="6057105" y="1872136"/>
            <a:ext cx="330513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0070C0"/>
                </a:solidFill>
              </a:rPr>
              <a:t>RIQUALIFICAZIONE DEL </a:t>
            </a:r>
          </a:p>
          <a:p>
            <a:r>
              <a:rPr lang="it-IT" b="1" dirty="0">
                <a:solidFill>
                  <a:srgbClr val="0070C0"/>
                </a:solidFill>
              </a:rPr>
              <a:t>SISTEMA D’ILLUMINAZIONE</a:t>
            </a:r>
            <a:endParaRPr lang="it-IT" dirty="0">
              <a:solidFill>
                <a:srgbClr val="0070C0"/>
              </a:solidFill>
            </a:endParaRPr>
          </a:p>
          <a:p>
            <a:r>
              <a:rPr lang="it-IT" dirty="0">
                <a:solidFill>
                  <a:srgbClr val="2F424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9115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C02FEFFA-EE8B-31D4-3BCD-0894775BCDF7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2185560" y="902520"/>
            <a:ext cx="6281280" cy="2164680"/>
          </a:xfrm>
          <a:prstGeom prst="rect">
            <a:avLst/>
          </a:prstGeom>
          <a:ln w="0">
            <a:noFill/>
          </a:ln>
        </p:spPr>
      </p:pic>
      <p:sp>
        <p:nvSpPr>
          <p:cNvPr id="8" name="Segnaposto testo 2">
            <a:extLst>
              <a:ext uri="{FF2B5EF4-FFF2-40B4-BE49-F238E27FC236}">
                <a16:creationId xmlns:a16="http://schemas.microsoft.com/office/drawing/2014/main" id="{C5B41623-496D-E33B-D118-D044FD67BB29}"/>
              </a:ext>
            </a:extLst>
          </p:cNvPr>
          <p:cNvSpPr txBox="1">
            <a:spLocks/>
          </p:cNvSpPr>
          <p:nvPr/>
        </p:nvSpPr>
        <p:spPr>
          <a:xfrm>
            <a:off x="700640" y="2988000"/>
            <a:ext cx="8734626" cy="606649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600"/>
              </a:lnSpc>
              <a:buNone/>
            </a:pPr>
            <a:r>
              <a:rPr lang="pt-BR" sz="2400" dirty="0">
                <a:solidFill>
                  <a:srgbClr val="3465A8"/>
                </a:solidFill>
                <a:latin typeface="+mj-lt"/>
              </a:rPr>
              <a:t>A3 - Scelta Ambiti e </a:t>
            </a:r>
            <a:r>
              <a:rPr lang="pt-BR" sz="2400" dirty="0">
                <a:solidFill>
                  <a:srgbClr val="3465A8"/>
                </a:solidFill>
                <a:latin typeface="Calibri (Titoli)"/>
              </a:rPr>
              <a:t>Tematiche</a:t>
            </a:r>
            <a:endParaRPr lang="it-IT" sz="2400" dirty="0">
              <a:solidFill>
                <a:srgbClr val="3465A8"/>
              </a:solidFill>
              <a:latin typeface="Calibri (Titoli)"/>
            </a:endParaRPr>
          </a:p>
        </p:txBody>
      </p:sp>
      <p:graphicFrame>
        <p:nvGraphicFramePr>
          <p:cNvPr id="9" name="Tabella 5">
            <a:extLst>
              <a:ext uri="{FF2B5EF4-FFF2-40B4-BE49-F238E27FC236}">
                <a16:creationId xmlns:a16="http://schemas.microsoft.com/office/drawing/2014/main" id="{0BE1F8A5-223F-48E6-57D4-4E8B1F434F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21390"/>
              </p:ext>
            </p:extLst>
          </p:nvPr>
        </p:nvGraphicFramePr>
        <p:xfrm>
          <a:off x="700640" y="3779837"/>
          <a:ext cx="4186390" cy="2239420"/>
        </p:xfrm>
        <a:graphic>
          <a:graphicData uri="http://schemas.openxmlformats.org/drawingml/2006/table">
            <a:tbl>
              <a:tblPr firstRow="1" firstCol="1" bandRow="1">
                <a:effectLst/>
                <a:tableStyleId>{72833802-FEF1-4C79-8D5D-14CF1EAF98D9}</a:tableStyleId>
              </a:tblPr>
              <a:tblGrid>
                <a:gridCol w="2925417">
                  <a:extLst>
                    <a:ext uri="{9D8B030D-6E8A-4147-A177-3AD203B41FA5}">
                      <a16:colId xmlns:a16="http://schemas.microsoft.com/office/drawing/2014/main" val="1980228738"/>
                    </a:ext>
                  </a:extLst>
                </a:gridCol>
                <a:gridCol w="1260973">
                  <a:extLst>
                    <a:ext uri="{9D8B030D-6E8A-4147-A177-3AD203B41FA5}">
                      <a16:colId xmlns:a16="http://schemas.microsoft.com/office/drawing/2014/main" val="3841936970"/>
                    </a:ext>
                  </a:extLst>
                </a:gridCol>
              </a:tblGrid>
              <a:tr h="504394">
                <a:tc gridSpan="2">
                  <a:txBody>
                    <a:bodyPr/>
                    <a:lstStyle/>
                    <a:p>
                      <a:pPr marL="0" lvl="0" algn="ctr" defTabSz="914400" rtl="0" fontAlgn="auto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b="1" kern="1200" cap="all" dirty="0">
                          <a:solidFill>
                            <a:srgbClr val="000000"/>
                          </a:solidFill>
                          <a:latin typeface="Calibri (Titoli)"/>
                          <a:cs typeface="Calibri Light" panose="020F0302020204030204" pitchFamily="34" charset="0"/>
                        </a:rPr>
                        <a:t>AMBITI di concorso per le quali si partecipa</a:t>
                      </a:r>
                      <a:endParaRPr lang="it-IT" sz="1200" b="1" kern="1200" cap="all" dirty="0">
                        <a:solidFill>
                          <a:srgbClr val="000000"/>
                        </a:solidFill>
                        <a:latin typeface="Calibri (Titoli)"/>
                      </a:endParaRPr>
                    </a:p>
                  </a:txBody>
                  <a:tcPr marL="7139" marR="7139" marT="7139" marB="7139" anchor="ctr">
                    <a:solidFill>
                      <a:srgbClr val="EF890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9877543"/>
                  </a:ext>
                </a:extLst>
              </a:tr>
              <a:tr h="578342">
                <a:tc>
                  <a:txBody>
                    <a:bodyPr/>
                    <a:lstStyle/>
                    <a:p>
                      <a:pPr marL="176214" lvl="0" indent="0" algn="l" fontAlgn="auto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cap="all" dirty="0">
                          <a:solidFill>
                            <a:srgbClr val="000000"/>
                          </a:solidFill>
                          <a:latin typeface="Calibri (Titoli)"/>
                        </a:rPr>
                        <a:t>1- Concorso formazione</a:t>
                      </a:r>
                      <a:endParaRPr lang="it-IT" sz="1200" dirty="0">
                        <a:solidFill>
                          <a:srgbClr val="000000"/>
                        </a:solidFill>
                        <a:latin typeface="Calibri (Titoli)"/>
                        <a:ea typeface="Calibri" pitchFamily="34"/>
                        <a:cs typeface="Times New Roman" pitchFamily="18"/>
                      </a:endParaRPr>
                    </a:p>
                  </a:txBody>
                  <a:tcPr marL="7139" marR="7139" marT="7139" marB="7139" anchor="ctr"/>
                </a:tc>
                <a:tc>
                  <a:txBody>
                    <a:bodyPr/>
                    <a:lstStyle/>
                    <a:p>
                      <a:pPr lvl="0" algn="ctr" fontAlgn="auto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100" dirty="0">
                        <a:latin typeface="+mn-lt"/>
                        <a:ea typeface="Calibri" pitchFamily="34"/>
                        <a:cs typeface="Times New Roman" pitchFamily="18"/>
                      </a:endParaRPr>
                    </a:p>
                  </a:txBody>
                  <a:tcPr marL="7139" marR="7139" marT="7139" marB="7139" anchor="ctr"/>
                </a:tc>
                <a:extLst>
                  <a:ext uri="{0D108BD9-81ED-4DB2-BD59-A6C34878D82A}">
                    <a16:rowId xmlns:a16="http://schemas.microsoft.com/office/drawing/2014/main" val="3846968285"/>
                  </a:ext>
                </a:extLst>
              </a:tr>
              <a:tr h="578342">
                <a:tc>
                  <a:txBody>
                    <a:bodyPr/>
                    <a:lstStyle/>
                    <a:p>
                      <a:pPr marL="176214" lvl="0" indent="0" algn="l" fontAlgn="auto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cap="all" dirty="0">
                          <a:solidFill>
                            <a:srgbClr val="000000"/>
                          </a:solidFill>
                          <a:latin typeface="Calibri (Titoli)"/>
                        </a:rPr>
                        <a:t>2 - Concorso comunicazione</a:t>
                      </a:r>
                      <a:endParaRPr lang="it-IT" sz="1200" dirty="0">
                        <a:solidFill>
                          <a:srgbClr val="000000"/>
                        </a:solidFill>
                        <a:latin typeface="Calibri (Titoli)"/>
                        <a:ea typeface="Calibri" pitchFamily="34"/>
                        <a:cs typeface="Times New Roman" pitchFamily="18"/>
                      </a:endParaRPr>
                    </a:p>
                  </a:txBody>
                  <a:tcPr marL="7139" marR="7139" marT="7139" marB="7139" anchor="ctr"/>
                </a:tc>
                <a:tc>
                  <a:txBody>
                    <a:bodyPr/>
                    <a:lstStyle/>
                    <a:p>
                      <a:pPr lvl="0" algn="ctr" fontAlgn="auto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100" dirty="0">
                        <a:latin typeface="+mn-lt"/>
                        <a:ea typeface="Calibri" pitchFamily="34"/>
                        <a:cs typeface="Times New Roman" pitchFamily="18"/>
                      </a:endParaRPr>
                    </a:p>
                  </a:txBody>
                  <a:tcPr marL="7139" marR="7139" marT="7139" marB="7139" anchor="ctr"/>
                </a:tc>
                <a:extLst>
                  <a:ext uri="{0D108BD9-81ED-4DB2-BD59-A6C34878D82A}">
                    <a16:rowId xmlns:a16="http://schemas.microsoft.com/office/drawing/2014/main" val="2599913999"/>
                  </a:ext>
                </a:extLst>
              </a:tr>
              <a:tr h="578342">
                <a:tc>
                  <a:txBody>
                    <a:bodyPr/>
                    <a:lstStyle/>
                    <a:p>
                      <a:pPr marL="176214" lvl="0" indent="0" algn="l" fontAlgn="auto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cap="all" dirty="0">
                          <a:solidFill>
                            <a:srgbClr val="000000"/>
                          </a:solidFill>
                          <a:latin typeface="Calibri (Titoli)"/>
                        </a:rPr>
                        <a:t>3 - Concorso azioni concrete </a:t>
                      </a:r>
                      <a:endParaRPr lang="it-IT" sz="1200" dirty="0">
                        <a:solidFill>
                          <a:srgbClr val="000000"/>
                        </a:solidFill>
                        <a:latin typeface="Calibri (Titoli)"/>
                        <a:ea typeface="Calibri" pitchFamily="34"/>
                        <a:cs typeface="Times New Roman" pitchFamily="18"/>
                      </a:endParaRPr>
                    </a:p>
                  </a:txBody>
                  <a:tcPr marL="7139" marR="7139" marT="7139" marB="7139" anchor="ctr"/>
                </a:tc>
                <a:tc>
                  <a:txBody>
                    <a:bodyPr/>
                    <a:lstStyle/>
                    <a:p>
                      <a:pPr lvl="0" algn="ctr" fontAlgn="auto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100" dirty="0">
                        <a:latin typeface="+mn-lt"/>
                        <a:ea typeface="Calibri" pitchFamily="34"/>
                        <a:cs typeface="Times New Roman" pitchFamily="18"/>
                      </a:endParaRPr>
                    </a:p>
                  </a:txBody>
                  <a:tcPr marL="7139" marR="7139" marT="7139" marB="7139" anchor="ctr"/>
                </a:tc>
                <a:extLst>
                  <a:ext uri="{0D108BD9-81ED-4DB2-BD59-A6C34878D82A}">
                    <a16:rowId xmlns:a16="http://schemas.microsoft.com/office/drawing/2014/main" val="3371937387"/>
                  </a:ext>
                </a:extLst>
              </a:tr>
            </a:tbl>
          </a:graphicData>
        </a:graphic>
      </p:graphicFrame>
      <p:graphicFrame>
        <p:nvGraphicFramePr>
          <p:cNvPr id="10" name="Tabella 7">
            <a:extLst>
              <a:ext uri="{FF2B5EF4-FFF2-40B4-BE49-F238E27FC236}">
                <a16:creationId xmlns:a16="http://schemas.microsoft.com/office/drawing/2014/main" id="{4350A2F1-DE85-1CB4-05CD-7F12E9E696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802469"/>
              </p:ext>
            </p:extLst>
          </p:nvPr>
        </p:nvGraphicFramePr>
        <p:xfrm>
          <a:off x="5804783" y="3779839"/>
          <a:ext cx="4186390" cy="2239418"/>
        </p:xfrm>
        <a:graphic>
          <a:graphicData uri="http://schemas.openxmlformats.org/drawingml/2006/table">
            <a:tbl>
              <a:tblPr firstRow="1" firstCol="1" bandRow="1">
                <a:effectLst/>
                <a:tableStyleId>{72833802-FEF1-4C79-8D5D-14CF1EAF98D9}</a:tableStyleId>
              </a:tblPr>
              <a:tblGrid>
                <a:gridCol w="3848413">
                  <a:extLst>
                    <a:ext uri="{9D8B030D-6E8A-4147-A177-3AD203B41FA5}">
                      <a16:colId xmlns:a16="http://schemas.microsoft.com/office/drawing/2014/main" val="226703718"/>
                    </a:ext>
                  </a:extLst>
                </a:gridCol>
                <a:gridCol w="337977">
                  <a:extLst>
                    <a:ext uri="{9D8B030D-6E8A-4147-A177-3AD203B41FA5}">
                      <a16:colId xmlns:a16="http://schemas.microsoft.com/office/drawing/2014/main" val="1630178491"/>
                    </a:ext>
                  </a:extLst>
                </a:gridCol>
              </a:tblGrid>
              <a:tr h="488876">
                <a:tc gridSpan="2">
                  <a:txBody>
                    <a:bodyPr/>
                    <a:lstStyle/>
                    <a:p>
                      <a:pPr marL="0" lvl="0" algn="ctr" defTabSz="914400" rtl="0" fontAlgn="auto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b="1" kern="1200" cap="all" dirty="0">
                          <a:solidFill>
                            <a:schemeClr val="bg1"/>
                          </a:solidFill>
                          <a:latin typeface="Calibri (Titoli)"/>
                          <a:cs typeface="Calibri Light" panose="020F0302020204030204" pitchFamily="34" charset="0"/>
                        </a:rPr>
                        <a:t>Tematiche affrontate</a:t>
                      </a:r>
                    </a:p>
                  </a:txBody>
                  <a:tcPr marL="7139" marR="7139" marT="7139" marB="7139" anchor="ctr">
                    <a:solidFill>
                      <a:srgbClr val="3465A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1711012"/>
                  </a:ext>
                </a:extLst>
              </a:tr>
              <a:tr h="462337">
                <a:tc>
                  <a:txBody>
                    <a:bodyPr/>
                    <a:lstStyle/>
                    <a:p>
                      <a:pPr marL="177795" marR="0" lvl="0" indent="-1591" algn="l" defTabSz="914400" rtl="0" fontAlgn="auto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  <a:tabLst/>
                      </a:pPr>
                      <a:r>
                        <a:rPr lang="it-IT" sz="1200" b="1" kern="1200" cap="all" dirty="0">
                          <a:solidFill>
                            <a:srgbClr val="000000"/>
                          </a:solidFill>
                          <a:latin typeface="Calibri (Titoli)"/>
                        </a:rPr>
                        <a:t>Energia elettrica e termica e Risparmio energetico</a:t>
                      </a:r>
                      <a:endParaRPr lang="it-IT" sz="1200" dirty="0">
                        <a:latin typeface="Calibri (Titoli)"/>
                        <a:ea typeface="Calibri" pitchFamily="34"/>
                        <a:cs typeface="Times New Roman" pitchFamily="18"/>
                      </a:endParaRPr>
                    </a:p>
                  </a:txBody>
                  <a:tcPr marL="7139" marR="7139" marT="7139" marB="7139" anchor="ctr"/>
                </a:tc>
                <a:tc>
                  <a:txBody>
                    <a:bodyPr/>
                    <a:lstStyle/>
                    <a:p>
                      <a:pPr lvl="0" algn="ctr" fontAlgn="auto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100" dirty="0">
                        <a:latin typeface="Titillium" panose="00000500000000000000" pitchFamily="50" charset="0"/>
                        <a:ea typeface="Calibri" pitchFamily="34"/>
                        <a:cs typeface="Times New Roman" pitchFamily="18"/>
                      </a:endParaRPr>
                    </a:p>
                  </a:txBody>
                  <a:tcPr marL="7139" marR="7139" marT="7139" marB="7139" anchor="ctr"/>
                </a:tc>
                <a:extLst>
                  <a:ext uri="{0D108BD9-81ED-4DB2-BD59-A6C34878D82A}">
                    <a16:rowId xmlns:a16="http://schemas.microsoft.com/office/drawing/2014/main" val="1931542634"/>
                  </a:ext>
                </a:extLst>
              </a:tr>
              <a:tr h="412934">
                <a:tc>
                  <a:txBody>
                    <a:bodyPr/>
                    <a:lstStyle/>
                    <a:p>
                      <a:pPr marL="176214" marR="0" lvl="0" indent="0" algn="just" defTabSz="914400" rtl="0" fontAlgn="auto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  <a:tabLst/>
                      </a:pPr>
                      <a:r>
                        <a:rPr lang="it-IT" sz="1200" b="1" kern="1200" cap="all" dirty="0">
                          <a:solidFill>
                            <a:srgbClr val="000000"/>
                          </a:solidFill>
                          <a:latin typeface="Calibri (Titoli)"/>
                          <a:ea typeface="Calibri" pitchFamily="34"/>
                          <a:cs typeface="Times New Roman" pitchFamily="18"/>
                        </a:rPr>
                        <a:t>Mobilità Sostenibile</a:t>
                      </a:r>
                    </a:p>
                  </a:txBody>
                  <a:tcPr marL="7139" marR="7139" marT="7139" marB="7139" anchor="ctr"/>
                </a:tc>
                <a:tc>
                  <a:txBody>
                    <a:bodyPr/>
                    <a:lstStyle/>
                    <a:p>
                      <a:pPr marL="0" lvl="0" indent="0" algn="ctr" defTabSz="914400" rtl="0" fontAlgn="auto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100" b="1" kern="1200" cap="all" dirty="0">
                        <a:solidFill>
                          <a:srgbClr val="000000"/>
                        </a:solidFill>
                        <a:latin typeface="Titillium" panose="00000500000000000000" pitchFamily="50" charset="0"/>
                        <a:ea typeface="Calibri" pitchFamily="34"/>
                        <a:cs typeface="Times New Roman" pitchFamily="18"/>
                      </a:endParaRPr>
                    </a:p>
                  </a:txBody>
                  <a:tcPr marL="7139" marR="7139" marT="7139" marB="7139" anchor="ctr"/>
                </a:tc>
                <a:extLst>
                  <a:ext uri="{0D108BD9-81ED-4DB2-BD59-A6C34878D82A}">
                    <a16:rowId xmlns:a16="http://schemas.microsoft.com/office/drawing/2014/main" val="1971448338"/>
                  </a:ext>
                </a:extLst>
              </a:tr>
              <a:tr h="412934">
                <a:tc>
                  <a:txBody>
                    <a:bodyPr/>
                    <a:lstStyle/>
                    <a:p>
                      <a:pPr marL="176214" lvl="0" indent="0" algn="just" fontAlgn="auto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b="1" kern="1200" cap="all" dirty="0">
                          <a:solidFill>
                            <a:srgbClr val="000000"/>
                          </a:solidFill>
                          <a:latin typeface="Calibri (Titoli)"/>
                          <a:cs typeface="Times New Roman" pitchFamily="18"/>
                        </a:rPr>
                        <a:t>Riduzione dei Rifiuti</a:t>
                      </a:r>
                      <a:endParaRPr lang="it-IT" sz="1200" b="1" kern="1200" cap="all" dirty="0">
                        <a:solidFill>
                          <a:srgbClr val="000000"/>
                        </a:solidFill>
                        <a:latin typeface="Calibri (Titoli)"/>
                        <a:ea typeface="Calibri" pitchFamily="34"/>
                        <a:cs typeface="Times New Roman" pitchFamily="18"/>
                      </a:endParaRPr>
                    </a:p>
                  </a:txBody>
                  <a:tcPr marL="7139" marR="7139" marT="7139" marB="7139" anchor="ctr"/>
                </a:tc>
                <a:tc>
                  <a:txBody>
                    <a:bodyPr/>
                    <a:lstStyle/>
                    <a:p>
                      <a:pPr lvl="0" algn="ctr" fontAlgn="auto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t-IT" sz="1100" dirty="0">
                        <a:latin typeface="Titillium" panose="00000500000000000000" pitchFamily="50" charset="0"/>
                        <a:ea typeface="Calibri" pitchFamily="34"/>
                        <a:cs typeface="Times New Roman" pitchFamily="18"/>
                      </a:endParaRPr>
                    </a:p>
                  </a:txBody>
                  <a:tcPr marL="7139" marR="7139" marT="7139" marB="7139" anchor="ctr"/>
                </a:tc>
                <a:extLst>
                  <a:ext uri="{0D108BD9-81ED-4DB2-BD59-A6C34878D82A}">
                    <a16:rowId xmlns:a16="http://schemas.microsoft.com/office/drawing/2014/main" val="3813362871"/>
                  </a:ext>
                </a:extLst>
              </a:tr>
              <a:tr h="462337">
                <a:tc>
                  <a:txBody>
                    <a:bodyPr/>
                    <a:lstStyle/>
                    <a:p>
                      <a:pPr marL="176214" marR="0" lvl="0" indent="0" algn="l" defTabSz="914400" rtl="0" fontAlgn="auto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  <a:tabLst/>
                      </a:pPr>
                      <a:r>
                        <a:rPr lang="it-IT" sz="1200" b="1" kern="1200" cap="all" dirty="0">
                          <a:solidFill>
                            <a:srgbClr val="000000"/>
                          </a:solidFill>
                          <a:latin typeface="Calibri (Titoli)"/>
                          <a:cs typeface="Times New Roman" pitchFamily="18"/>
                        </a:rPr>
                        <a:t>Acqua e Risparmio Idrico </a:t>
                      </a:r>
                      <a:endParaRPr lang="it-IT" sz="1200" b="1" kern="1200" cap="all" dirty="0">
                        <a:solidFill>
                          <a:srgbClr val="000000"/>
                        </a:solidFill>
                        <a:latin typeface="Calibri (Titoli)"/>
                        <a:ea typeface="Calibri" pitchFamily="34"/>
                        <a:cs typeface="Times New Roman" pitchFamily="18"/>
                      </a:endParaRPr>
                    </a:p>
                  </a:txBody>
                  <a:tcPr marL="7139" marR="7139" marT="7139" marB="7139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  <a:tabLst/>
                      </a:pPr>
                      <a:endParaRPr lang="it-IT" sz="1100" b="1" kern="1200" cap="all" dirty="0">
                        <a:solidFill>
                          <a:srgbClr val="000000"/>
                        </a:solidFill>
                        <a:latin typeface="Titillium" panose="00000500000000000000" pitchFamily="50" charset="0"/>
                        <a:ea typeface="Calibri" pitchFamily="34"/>
                        <a:cs typeface="Times New Roman" pitchFamily="18"/>
                      </a:endParaRPr>
                    </a:p>
                  </a:txBody>
                  <a:tcPr marL="7139" marR="7139" marT="7139" marB="7139" anchor="ctr"/>
                </a:tc>
                <a:extLst>
                  <a:ext uri="{0D108BD9-81ED-4DB2-BD59-A6C34878D82A}">
                    <a16:rowId xmlns:a16="http://schemas.microsoft.com/office/drawing/2014/main" val="3926871976"/>
                  </a:ext>
                </a:extLst>
              </a:tr>
            </a:tbl>
          </a:graphicData>
        </a:graphic>
      </p:graphicFrame>
      <p:sp>
        <p:nvSpPr>
          <p:cNvPr id="11" name="Rettangolo 10">
            <a:extLst>
              <a:ext uri="{FF2B5EF4-FFF2-40B4-BE49-F238E27FC236}">
                <a16:creationId xmlns:a16="http://schemas.microsoft.com/office/drawing/2014/main" id="{FB7A3F56-AFD6-526E-AA74-FD585120ED31}"/>
              </a:ext>
            </a:extLst>
          </p:cNvPr>
          <p:cNvSpPr/>
          <p:nvPr/>
        </p:nvSpPr>
        <p:spPr>
          <a:xfrm flipV="1">
            <a:off x="4383996" y="4457578"/>
            <a:ext cx="229463" cy="2126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7D92746A-4863-603D-36AF-5D3ABDB130CC}"/>
              </a:ext>
            </a:extLst>
          </p:cNvPr>
          <p:cNvSpPr/>
          <p:nvPr/>
        </p:nvSpPr>
        <p:spPr>
          <a:xfrm flipV="1">
            <a:off x="9591616" y="4351241"/>
            <a:ext cx="229463" cy="2126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6EF6219D-17AA-A535-F490-36AB35D0346B}"/>
              </a:ext>
            </a:extLst>
          </p:cNvPr>
          <p:cNvSpPr/>
          <p:nvPr/>
        </p:nvSpPr>
        <p:spPr>
          <a:xfrm flipV="1">
            <a:off x="4383996" y="5573792"/>
            <a:ext cx="229463" cy="2126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E6E5769B-5F4E-3B02-F769-6A4077AA8E07}"/>
              </a:ext>
            </a:extLst>
          </p:cNvPr>
          <p:cNvSpPr/>
          <p:nvPr/>
        </p:nvSpPr>
        <p:spPr>
          <a:xfrm flipV="1">
            <a:off x="4388782" y="5046343"/>
            <a:ext cx="229463" cy="2126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A26498DA-EA77-3E30-378B-71297225D54C}"/>
              </a:ext>
            </a:extLst>
          </p:cNvPr>
          <p:cNvSpPr/>
          <p:nvPr/>
        </p:nvSpPr>
        <p:spPr>
          <a:xfrm flipV="1">
            <a:off x="9591615" y="4793210"/>
            <a:ext cx="229463" cy="2126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85AB0245-F945-BCAC-8B06-FB6D2B9BAC60}"/>
              </a:ext>
            </a:extLst>
          </p:cNvPr>
          <p:cNvSpPr/>
          <p:nvPr/>
        </p:nvSpPr>
        <p:spPr>
          <a:xfrm flipV="1">
            <a:off x="9591615" y="5258276"/>
            <a:ext cx="229463" cy="2126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1324AEEE-F3A8-BA2B-6125-D11413357B88}"/>
              </a:ext>
            </a:extLst>
          </p:cNvPr>
          <p:cNvSpPr/>
          <p:nvPr/>
        </p:nvSpPr>
        <p:spPr>
          <a:xfrm flipV="1">
            <a:off x="9578138" y="5700245"/>
            <a:ext cx="229463" cy="2126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6481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4294967295"/>
          </p:nvPr>
        </p:nvSpPr>
        <p:spPr>
          <a:xfrm>
            <a:off x="978693" y="1216418"/>
            <a:ext cx="8734425" cy="606425"/>
          </a:xfrm>
        </p:spPr>
        <p:txBody>
          <a:bodyPr/>
          <a:lstStyle/>
          <a:p>
            <a:pPr marL="0" indent="0">
              <a:buNone/>
            </a:pPr>
            <a:r>
              <a:rPr lang="it-IT" sz="2400" dirty="0">
                <a:solidFill>
                  <a:srgbClr val="3465A8"/>
                </a:solidFill>
                <a:latin typeface="+mj-lt"/>
              </a:rPr>
              <a:t>A4 - I custodi energetici e lo smart </a:t>
            </a:r>
            <a:r>
              <a:rPr lang="it-IT" sz="2400" dirty="0" err="1">
                <a:solidFill>
                  <a:srgbClr val="3465A8"/>
                </a:solidFill>
                <a:latin typeface="+mj-lt"/>
              </a:rPr>
              <a:t>meter</a:t>
            </a:r>
            <a:endParaRPr lang="it-IT" sz="2000" dirty="0">
              <a:solidFill>
                <a:srgbClr val="3465A8"/>
              </a:solidFill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375D880-B33F-43C4-AB76-3623F6A6C27E}"/>
              </a:ext>
            </a:extLst>
          </p:cNvPr>
          <p:cNvSpPr txBox="1"/>
          <p:nvPr/>
        </p:nvSpPr>
        <p:spPr>
          <a:xfrm>
            <a:off x="1470338" y="1836341"/>
            <a:ext cx="7032743" cy="207492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432000" indent="-323640" algn="just">
              <a:lnSpc>
                <a:spcPct val="100000"/>
              </a:lnSpc>
              <a:spcAft>
                <a:spcPts val="1417"/>
              </a:spcAft>
            </a:pPr>
            <a:r>
              <a:rPr lang="it-IT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XMETER: </a:t>
            </a:r>
            <a:endParaRPr lang="it-IT" sz="32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64000" indent="-323640" algn="just">
              <a:lnSpc>
                <a:spcPct val="100000"/>
              </a:lnSpc>
              <a:spcAft>
                <a:spcPts val="1134"/>
              </a:spcAft>
            </a:pPr>
            <a:r>
              <a:rPr lang="it-IT" sz="2000" dirty="0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 XMETER ha il compito di prelevare e registrare i dati fisici «in campo» mediante alcuni sensori a lui collegati. </a:t>
            </a:r>
          </a:p>
          <a:p>
            <a:endParaRPr lang="it-IT" sz="2000" dirty="0">
              <a:solidFill>
                <a:srgbClr val="2F424F"/>
              </a:solidFill>
            </a:endParaRPr>
          </a:p>
          <a:p>
            <a:endParaRPr lang="it-IT" sz="2000" dirty="0">
              <a:solidFill>
                <a:srgbClr val="2F424F"/>
              </a:solidFill>
            </a:endParaRPr>
          </a:p>
        </p:txBody>
      </p:sp>
      <p:pic>
        <p:nvPicPr>
          <p:cNvPr id="5" name="Picture 44"/>
          <p:cNvPicPr/>
          <p:nvPr/>
        </p:nvPicPr>
        <p:blipFill>
          <a:blip r:embed="rId3"/>
          <a:srcRect l="9405" b="10864"/>
          <a:stretch/>
        </p:blipFill>
        <p:spPr>
          <a:xfrm>
            <a:off x="2347132" y="3310603"/>
            <a:ext cx="5279153" cy="241273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9579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4294967295"/>
          </p:nvPr>
        </p:nvSpPr>
        <p:spPr>
          <a:xfrm>
            <a:off x="978693" y="1124948"/>
            <a:ext cx="8734425" cy="606425"/>
          </a:xfrm>
        </p:spPr>
        <p:txBody>
          <a:bodyPr/>
          <a:lstStyle/>
          <a:p>
            <a:pPr marL="0" indent="0">
              <a:buNone/>
            </a:pPr>
            <a:r>
              <a:rPr lang="it-IT" sz="2400" dirty="0">
                <a:solidFill>
                  <a:srgbClr val="3465A8"/>
                </a:solidFill>
                <a:latin typeface="+mj-lt"/>
                <a:cs typeface="Calibri" panose="020F0502020204030204" pitchFamily="34" charset="0"/>
              </a:rPr>
              <a:t>A4 - I custodi energetici e lo smart </a:t>
            </a:r>
            <a:r>
              <a:rPr lang="it-IT" sz="2400" dirty="0" err="1">
                <a:solidFill>
                  <a:srgbClr val="3465A8"/>
                </a:solidFill>
                <a:latin typeface="+mj-lt"/>
                <a:cs typeface="Calibri" panose="020F0502020204030204" pitchFamily="34" charset="0"/>
              </a:rPr>
              <a:t>meter</a:t>
            </a:r>
            <a:endParaRPr lang="it-IT" sz="2000" dirty="0">
              <a:solidFill>
                <a:srgbClr val="3465A8"/>
              </a:solidFill>
              <a:latin typeface="+mj-lt"/>
              <a:cs typeface="Calibri" panose="020F0502020204030204" pitchFamily="34" charset="0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375D880-B33F-43C4-AB76-3623F6A6C27E}"/>
              </a:ext>
            </a:extLst>
          </p:cNvPr>
          <p:cNvSpPr txBox="1"/>
          <p:nvPr/>
        </p:nvSpPr>
        <p:spPr>
          <a:xfrm>
            <a:off x="1107600" y="1741176"/>
            <a:ext cx="2603590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432000" indent="-323640" algn="just">
              <a:spcAft>
                <a:spcPts val="1417"/>
              </a:spcAft>
            </a:pPr>
            <a:r>
              <a:rPr lang="it-IT" sz="2000" b="1" dirty="0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  <a:r>
              <a:rPr lang="it-IT" sz="2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QUANTOMETRO:</a:t>
            </a:r>
            <a:endParaRPr lang="it-IT" sz="2000" dirty="0">
              <a:solidFill>
                <a:srgbClr val="2F424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91"/>
          <p:cNvPicPr/>
          <p:nvPr/>
        </p:nvPicPr>
        <p:blipFill>
          <a:blip r:embed="rId3"/>
          <a:srcRect b="50002"/>
          <a:stretch/>
        </p:blipFill>
        <p:spPr>
          <a:xfrm>
            <a:off x="3611821" y="3779837"/>
            <a:ext cx="3468167" cy="2575080"/>
          </a:xfrm>
          <a:prstGeom prst="rect">
            <a:avLst/>
          </a:prstGeom>
          <a:ln>
            <a:noFill/>
          </a:ln>
        </p:spPr>
      </p:pic>
      <p:sp>
        <p:nvSpPr>
          <p:cNvPr id="8" name="TextShape 2"/>
          <p:cNvSpPr txBox="1"/>
          <p:nvPr/>
        </p:nvSpPr>
        <p:spPr>
          <a:xfrm>
            <a:off x="919534" y="2192074"/>
            <a:ext cx="8706240" cy="1788418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marL="864000" indent="-323640" algn="just">
              <a:lnSpc>
                <a:spcPct val="100000"/>
              </a:lnSpc>
              <a:spcAft>
                <a:spcPts val="1134"/>
              </a:spcAft>
            </a:pPr>
            <a:r>
              <a:rPr lang="en-US" sz="2000" dirty="0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E’ un </a:t>
            </a:r>
            <a:r>
              <a:rPr lang="en-US" sz="2000" dirty="0" err="1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misuratore</a:t>
            </a:r>
            <a:r>
              <a:rPr lang="en-US" sz="2000" dirty="0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000" dirty="0" err="1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portata</a:t>
            </a:r>
            <a:r>
              <a:rPr lang="en-US" sz="2000" dirty="0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un </a:t>
            </a:r>
            <a:r>
              <a:rPr lang="en-US" sz="2000" dirty="0" err="1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aeriforme</a:t>
            </a:r>
            <a:r>
              <a:rPr lang="en-US" sz="2000" dirty="0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dirty="0" err="1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misura</a:t>
            </a:r>
            <a:r>
              <a:rPr lang="en-US" sz="2000" dirty="0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2000" dirty="0" err="1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portata</a:t>
            </a:r>
            <a:r>
              <a:rPr lang="en-US" sz="2000" dirty="0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gas </a:t>
            </a:r>
            <a:r>
              <a:rPr lang="en-US" sz="2000" dirty="0" err="1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US" sz="2000" dirty="0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transita</a:t>
            </a:r>
            <a:r>
              <a:rPr lang="en-US" sz="2000" dirty="0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all’interno</a:t>
            </a:r>
            <a:r>
              <a:rPr lang="en-US" sz="2000" dirty="0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000" dirty="0" err="1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en-US" sz="2000" dirty="0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tubazione</a:t>
            </a:r>
            <a:r>
              <a:rPr lang="en-US" sz="2000" dirty="0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000" dirty="0" err="1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diametro</a:t>
            </a:r>
            <a:r>
              <a:rPr lang="en-US" sz="2000" dirty="0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predefinito</a:t>
            </a:r>
            <a:r>
              <a:rPr lang="en-US" sz="2000" dirty="0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864000" indent="-323640" algn="just">
              <a:lnSpc>
                <a:spcPct val="100000"/>
              </a:lnSpc>
              <a:spcAft>
                <a:spcPts val="1134"/>
              </a:spcAft>
            </a:pPr>
            <a:r>
              <a:rPr lang="en-US" sz="2000" dirty="0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en-US" sz="2000" dirty="0" err="1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quantometro</a:t>
            </a:r>
            <a:r>
              <a:rPr lang="en-US" sz="2000" dirty="0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viene</a:t>
            </a:r>
            <a:r>
              <a:rPr lang="en-US" sz="2000" dirty="0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utilizzato</a:t>
            </a:r>
            <a:r>
              <a:rPr lang="en-US" sz="2000" dirty="0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per </a:t>
            </a:r>
            <a:r>
              <a:rPr lang="en-US" sz="2000" dirty="0" err="1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misurare</a:t>
            </a:r>
            <a:r>
              <a:rPr lang="en-US" sz="2000" dirty="0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2000" dirty="0" err="1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quantità</a:t>
            </a:r>
            <a:r>
              <a:rPr lang="en-US" sz="2000" dirty="0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GAS METANO </a:t>
            </a:r>
            <a:r>
              <a:rPr lang="en-US" sz="2000" dirty="0" err="1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consumato</a:t>
            </a:r>
            <a:r>
              <a:rPr lang="en-US" sz="2000" dirty="0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dall’impianto</a:t>
            </a:r>
            <a:r>
              <a:rPr lang="en-US" sz="2000" dirty="0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termico</a:t>
            </a:r>
            <a:r>
              <a:rPr lang="en-US" sz="2000" dirty="0">
                <a:solidFill>
                  <a:srgbClr val="2F4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1600" spc="-1" dirty="0">
              <a:solidFill>
                <a:srgbClr val="7E93A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64000" indent="-323640" algn="just">
              <a:lnSpc>
                <a:spcPct val="100000"/>
              </a:lnSpc>
              <a:spcAft>
                <a:spcPts val="1134"/>
              </a:spcAft>
            </a:pPr>
            <a:endParaRPr lang="en-US" sz="1600" b="0" strike="noStrike" spc="-1" dirty="0">
              <a:solidFill>
                <a:srgbClr val="7E93A5"/>
              </a:solidFill>
              <a:latin typeface="Trebuchet MS"/>
            </a:endParaRPr>
          </a:p>
          <a:p>
            <a:pPr marL="864000" indent="-323640" algn="just">
              <a:lnSpc>
                <a:spcPct val="100000"/>
              </a:lnSpc>
              <a:spcAft>
                <a:spcPts val="1134"/>
              </a:spcAft>
            </a:pPr>
            <a:endParaRPr lang="en-US" sz="1600" b="0" strike="noStrike" spc="-1" dirty="0">
              <a:solidFill>
                <a:srgbClr val="7E93A5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76088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4294967295"/>
          </p:nvPr>
        </p:nvSpPr>
        <p:spPr>
          <a:xfrm>
            <a:off x="1280959" y="942366"/>
            <a:ext cx="8734425" cy="606425"/>
          </a:xfrm>
        </p:spPr>
        <p:txBody>
          <a:bodyPr/>
          <a:lstStyle/>
          <a:p>
            <a:pPr marL="0" indent="0">
              <a:buNone/>
            </a:pPr>
            <a:r>
              <a:rPr lang="it-IT" sz="2400" dirty="0">
                <a:solidFill>
                  <a:srgbClr val="3465A8"/>
                </a:solidFill>
                <a:latin typeface="+mj-lt"/>
              </a:rPr>
              <a:t>A5 – Visualizzazione consumi in tempo reale</a:t>
            </a:r>
            <a:endParaRPr lang="it-IT" sz="2000" dirty="0">
              <a:solidFill>
                <a:srgbClr val="3465A8"/>
              </a:solidFill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375D880-B33F-43C4-AB76-3623F6A6C27E}"/>
              </a:ext>
            </a:extLst>
          </p:cNvPr>
          <p:cNvSpPr txBox="1"/>
          <p:nvPr/>
        </p:nvSpPr>
        <p:spPr>
          <a:xfrm>
            <a:off x="1159885" y="1603068"/>
            <a:ext cx="9531928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it-IT" sz="1600" dirty="0"/>
              <a:t>Nell’ambito del progetto Green Schools è possibile monitorare in tempo reale i consumi energetici di ogni istituto</a:t>
            </a:r>
            <a:endParaRPr lang="it-IT" sz="2000" dirty="0">
              <a:solidFill>
                <a:srgbClr val="2F424F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885" y="2158730"/>
            <a:ext cx="5084447" cy="1544243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6420161" y="1965700"/>
            <a:ext cx="356018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/>
              <a:t>Accedendo al portale, nella sezione consumi, è possibile, selezionando l’istituto, monitorare i consumi energetici grazie a </a:t>
            </a:r>
            <a:r>
              <a:rPr lang="it-IT" sz="1400" b="1" dirty="0" err="1">
                <a:solidFill>
                  <a:srgbClr val="3465A8"/>
                </a:solidFill>
              </a:rPr>
              <a:t>dashboard</a:t>
            </a:r>
            <a:r>
              <a:rPr lang="it-IT" sz="1400" b="1" dirty="0">
                <a:solidFill>
                  <a:srgbClr val="3465A8"/>
                </a:solidFill>
              </a:rPr>
              <a:t> dinamiche</a:t>
            </a:r>
            <a:r>
              <a:rPr lang="it-IT" sz="1400" dirty="0"/>
              <a:t>.  </a:t>
            </a:r>
          </a:p>
          <a:p>
            <a:r>
              <a:rPr lang="it-IT" sz="1400" dirty="0">
                <a:solidFill>
                  <a:srgbClr val="3465A8"/>
                </a:solidFill>
              </a:rPr>
              <a:t>Le </a:t>
            </a:r>
            <a:r>
              <a:rPr lang="it-IT" sz="1400" dirty="0" err="1">
                <a:solidFill>
                  <a:srgbClr val="3465A8"/>
                </a:solidFill>
              </a:rPr>
              <a:t>dashboard</a:t>
            </a:r>
            <a:r>
              <a:rPr lang="it-IT" sz="1400" dirty="0">
                <a:solidFill>
                  <a:srgbClr val="3465A8"/>
                </a:solidFill>
              </a:rPr>
              <a:t> si aggiornano in maniera automatica in funzione della tipologia di consumo. 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885" y="3702973"/>
            <a:ext cx="8976574" cy="296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385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1352</TotalTime>
  <Words>1561</Words>
  <Application>Microsoft Office PowerPoint</Application>
  <PresentationFormat>Personalizzato</PresentationFormat>
  <Paragraphs>332</Paragraphs>
  <Slides>17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17</vt:i4>
      </vt:variant>
    </vt:vector>
  </HeadingPairs>
  <TitlesOfParts>
    <vt:vector size="28" baseType="lpstr">
      <vt:lpstr>Arial</vt:lpstr>
      <vt:lpstr>Branding Light</vt:lpstr>
      <vt:lpstr>Calibri</vt:lpstr>
      <vt:lpstr>Calibri (Titoli)</vt:lpstr>
      <vt:lpstr>Calibri Light</vt:lpstr>
      <vt:lpstr>Titillium</vt:lpstr>
      <vt:lpstr>Titillium Lt</vt:lpstr>
      <vt:lpstr>Trebuchet MS</vt:lpstr>
      <vt:lpstr>Tema di Office</vt:lpstr>
      <vt:lpstr>Tema di Office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subject/>
  <dc:creator>Ivan Ricci</dc:creator>
  <dc:description/>
  <cp:lastModifiedBy>Calvo Renard</cp:lastModifiedBy>
  <cp:revision>210</cp:revision>
  <dcterms:created xsi:type="dcterms:W3CDTF">2021-03-18T09:36:40Z</dcterms:created>
  <dcterms:modified xsi:type="dcterms:W3CDTF">2024-02-17T18:01:01Z</dcterms:modified>
  <dc:language>it-IT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Personalizzato</vt:lpwstr>
  </property>
  <property fmtid="{D5CDD505-2E9C-101B-9397-08002B2CF9AE}" pid="3" name="Slides">
    <vt:i4>3</vt:i4>
  </property>
</Properties>
</file>