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4" r:id="rId3"/>
  </p:sldMasterIdLst>
  <p:notesMasterIdLst>
    <p:notesMasterId r:id="rId2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Lst>
  <p:sldSz cx="10691813" cy="7559675"/>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gPHV2d10WyK9uUdOUelf8a2yjJ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A7DB83-EC34-4208-B3CD-CF895B957E28}">
  <a:tblStyle styleId="{9CA7DB83-EC34-4208-B3CD-CF895B957E2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44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ntina Botta" userId="39537f8c-9716-4a15-8129-f4f08e1e4b95" providerId="ADAL" clId="{284CE0F1-B50F-4E2F-8283-7BBA8AAD9DF4}"/>
    <pc:docChg chg="undo custSel modSld">
      <pc:chgData name="Valentina Botta" userId="39537f8c-9716-4a15-8129-f4f08e1e4b95" providerId="ADAL" clId="{284CE0F1-B50F-4E2F-8283-7BBA8AAD9DF4}" dt="2024-07-18T10:05:39.296" v="6" actId="14100"/>
      <pc:docMkLst>
        <pc:docMk/>
      </pc:docMkLst>
      <pc:sldChg chg="modSp mod">
        <pc:chgData name="Valentina Botta" userId="39537f8c-9716-4a15-8129-f4f08e1e4b95" providerId="ADAL" clId="{284CE0F1-B50F-4E2F-8283-7BBA8AAD9DF4}" dt="2024-07-18T10:04:48.132" v="2" actId="1076"/>
        <pc:sldMkLst>
          <pc:docMk/>
          <pc:sldMk cId="0" sldId="262"/>
        </pc:sldMkLst>
        <pc:picChg chg="mod">
          <ac:chgData name="Valentina Botta" userId="39537f8c-9716-4a15-8129-f4f08e1e4b95" providerId="ADAL" clId="{284CE0F1-B50F-4E2F-8283-7BBA8AAD9DF4}" dt="2024-07-18T10:04:48.132" v="2" actId="1076"/>
          <ac:picMkLst>
            <pc:docMk/>
            <pc:sldMk cId="0" sldId="262"/>
            <ac:picMk id="219" creationId="{00000000-0000-0000-0000-000000000000}"/>
          </ac:picMkLst>
        </pc:picChg>
      </pc:sldChg>
      <pc:sldChg chg="modSp mod">
        <pc:chgData name="Valentina Botta" userId="39537f8c-9716-4a15-8129-f4f08e1e4b95" providerId="ADAL" clId="{284CE0F1-B50F-4E2F-8283-7BBA8AAD9DF4}" dt="2024-07-18T10:05:39.296" v="6" actId="14100"/>
        <pc:sldMkLst>
          <pc:docMk/>
          <pc:sldMk cId="0" sldId="264"/>
        </pc:sldMkLst>
        <pc:picChg chg="mod">
          <ac:chgData name="Valentina Botta" userId="39537f8c-9716-4a15-8129-f4f08e1e4b95" providerId="ADAL" clId="{284CE0F1-B50F-4E2F-8283-7BBA8AAD9DF4}" dt="2024-07-18T10:05:39.296" v="6" actId="14100"/>
          <ac:picMkLst>
            <pc:docMk/>
            <pc:sldMk cId="0" sldId="264"/>
            <ac:picMk id="236" creationId="{00000000-0000-0000-0000-000000000000}"/>
          </ac:picMkLst>
        </pc:picChg>
        <pc:picChg chg="mod">
          <ac:chgData name="Valentina Botta" userId="39537f8c-9716-4a15-8129-f4f08e1e4b95" providerId="ADAL" clId="{284CE0F1-B50F-4E2F-8283-7BBA8AAD9DF4}" dt="2024-07-18T10:05:32.361" v="4" actId="14100"/>
          <ac:picMkLst>
            <pc:docMk/>
            <pc:sldMk cId="0" sldId="264"/>
            <ac:picMk id="23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1: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178699462_1_18: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g2e178699462_1_18: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e1c1bdc3f8_0_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g2e1c1bdc3f8_0_3: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e178699462_1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2e178699462_1_24: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e1c1bdc3f8_1_1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2e1c1bdc3f8_1_13: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e1c1bdc3f8_1_22: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2e1c1bdc3f8_1_22: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1c1bdc3f8_0_11: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g2e1c1bdc3f8_0_11: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10: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4: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15: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3: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4: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8: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9: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e1c1bdc3f8_1_1: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2e1c1bdc3f8_1_1: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178699462_0_6: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g2e178699462_0_6: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178699462_1_0: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2e178699462_1_0: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1"/>
        <p:cNvGrpSpPr/>
        <p:nvPr/>
      </p:nvGrpSpPr>
      <p:grpSpPr>
        <a:xfrm>
          <a:off x="0" y="0"/>
          <a:ext cx="0" cy="0"/>
          <a:chOff x="0" y="0"/>
          <a:chExt cx="0" cy="0"/>
        </a:xfrm>
      </p:grpSpPr>
      <p:sp>
        <p:nvSpPr>
          <p:cNvPr id="42" name="Google Shape;42;p31"/>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1"/>
          <p:cNvSpPr txBox="1">
            <a:spLocks noGrp="1"/>
          </p:cNvSpPr>
          <p:nvPr>
            <p:ph type="body" idx="1"/>
          </p:nvPr>
        </p:nvSpPr>
        <p:spPr>
          <a:xfrm>
            <a:off x="0" y="185004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2"/>
          </p:nvPr>
        </p:nvSpPr>
        <p:spPr>
          <a:xfrm>
            <a:off x="0" y="271296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4"/>
          </p:nvPr>
        </p:nvSpPr>
        <p:spPr>
          <a:xfrm>
            <a:off x="547848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1"/>
        <p:cNvGrpSpPr/>
        <p:nvPr/>
      </p:nvGrpSpPr>
      <p:grpSpPr>
        <a:xfrm>
          <a:off x="0" y="0"/>
          <a:ext cx="0" cy="0"/>
          <a:chOff x="0" y="0"/>
          <a:chExt cx="0" cy="0"/>
        </a:xfrm>
      </p:grpSpPr>
      <p:sp>
        <p:nvSpPr>
          <p:cNvPr id="52" name="Google Shape;52;p33"/>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3"/>
          <p:cNvSpPr txBox="1">
            <a:spLocks noGrp="1"/>
          </p:cNvSpPr>
          <p:nvPr>
            <p:ph type="body" idx="1"/>
          </p:nvPr>
        </p:nvSpPr>
        <p:spPr>
          <a:xfrm>
            <a:off x="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body" idx="2"/>
          </p:nvPr>
        </p:nvSpPr>
        <p:spPr>
          <a:xfrm>
            <a:off x="361476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3"/>
          <p:cNvSpPr txBox="1">
            <a:spLocks noGrp="1"/>
          </p:cNvSpPr>
          <p:nvPr>
            <p:ph type="body" idx="3"/>
          </p:nvPr>
        </p:nvSpPr>
        <p:spPr>
          <a:xfrm>
            <a:off x="722952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3"/>
          <p:cNvSpPr txBox="1">
            <a:spLocks noGrp="1"/>
          </p:cNvSpPr>
          <p:nvPr>
            <p:ph type="body" idx="4"/>
          </p:nvPr>
        </p:nvSpPr>
        <p:spPr>
          <a:xfrm>
            <a:off x="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3"/>
          <p:cNvSpPr txBox="1">
            <a:spLocks noGrp="1"/>
          </p:cNvSpPr>
          <p:nvPr>
            <p:ph type="body" idx="5"/>
          </p:nvPr>
        </p:nvSpPr>
        <p:spPr>
          <a:xfrm>
            <a:off x="361476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3"/>
          <p:cNvSpPr txBox="1">
            <a:spLocks noGrp="1"/>
          </p:cNvSpPr>
          <p:nvPr>
            <p:ph type="body" idx="6"/>
          </p:nvPr>
        </p:nvSpPr>
        <p:spPr>
          <a:xfrm>
            <a:off x="722952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6"/>
        <p:cNvGrpSpPr/>
        <p:nvPr/>
      </p:nvGrpSpPr>
      <p:grpSpPr>
        <a:xfrm>
          <a:off x="0" y="0"/>
          <a:ext cx="0" cy="0"/>
          <a:chOff x="0" y="0"/>
          <a:chExt cx="0" cy="0"/>
        </a:xfrm>
      </p:grpSpPr>
      <p:sp>
        <p:nvSpPr>
          <p:cNvPr id="67" name="Google Shape;67;p20"/>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0"/>
          <p:cNvSpPr txBox="1">
            <a:spLocks noGrp="1"/>
          </p:cNvSpPr>
          <p:nvPr>
            <p:ph type="subTitle" idx="1"/>
          </p:nvPr>
        </p:nvSpPr>
        <p:spPr>
          <a:xfrm>
            <a:off x="0" y="1850040"/>
            <a:ext cx="10691280" cy="16516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9"/>
        <p:cNvGrpSpPr/>
        <p:nvPr/>
      </p:nvGrpSpPr>
      <p:grpSpPr>
        <a:xfrm>
          <a:off x="0" y="0"/>
          <a:ext cx="0" cy="0"/>
          <a:chOff x="0" y="0"/>
          <a:chExt cx="0" cy="0"/>
        </a:xfrm>
      </p:grpSpPr>
      <p:sp>
        <p:nvSpPr>
          <p:cNvPr id="70" name="Google Shape;70;p34"/>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4"/>
          <p:cNvSpPr txBox="1">
            <a:spLocks noGrp="1"/>
          </p:cNvSpPr>
          <p:nvPr>
            <p:ph type="body" idx="1"/>
          </p:nvPr>
        </p:nvSpPr>
        <p:spPr>
          <a:xfrm>
            <a:off x="0" y="1850040"/>
            <a:ext cx="1069128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a:off x="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body" idx="2"/>
          </p:nvPr>
        </p:nvSpPr>
        <p:spPr>
          <a:xfrm>
            <a:off x="547848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36"/>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8"/>
        <p:cNvGrpSpPr/>
        <p:nvPr/>
      </p:nvGrpSpPr>
      <p:grpSpPr>
        <a:xfrm>
          <a:off x="0" y="0"/>
          <a:ext cx="0" cy="0"/>
          <a:chOff x="0" y="0"/>
          <a:chExt cx="0" cy="0"/>
        </a:xfrm>
      </p:grpSpPr>
      <p:sp>
        <p:nvSpPr>
          <p:cNvPr id="79" name="Google Shape;79;p37"/>
          <p:cNvSpPr txBox="1">
            <a:spLocks noGrp="1"/>
          </p:cNvSpPr>
          <p:nvPr>
            <p:ph type="subTitle" idx="1"/>
          </p:nvPr>
        </p:nvSpPr>
        <p:spPr>
          <a:xfrm>
            <a:off x="534240" y="301320"/>
            <a:ext cx="9622080" cy="585036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0"/>
        <p:cNvGrpSpPr/>
        <p:nvPr/>
      </p:nvGrpSpPr>
      <p:grpSpPr>
        <a:xfrm>
          <a:off x="0" y="0"/>
          <a:ext cx="0" cy="0"/>
          <a:chOff x="0" y="0"/>
          <a:chExt cx="0" cy="0"/>
        </a:xfrm>
      </p:grpSpPr>
      <p:sp>
        <p:nvSpPr>
          <p:cNvPr id="81" name="Google Shape;81;p38"/>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8"/>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8"/>
          <p:cNvSpPr txBox="1">
            <a:spLocks noGrp="1"/>
          </p:cNvSpPr>
          <p:nvPr>
            <p:ph type="body" idx="2"/>
          </p:nvPr>
        </p:nvSpPr>
        <p:spPr>
          <a:xfrm>
            <a:off x="547848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8"/>
          <p:cNvSpPr txBox="1">
            <a:spLocks noGrp="1"/>
          </p:cNvSpPr>
          <p:nvPr>
            <p:ph type="body" idx="3"/>
          </p:nvPr>
        </p:nvSpPr>
        <p:spPr>
          <a:xfrm>
            <a:off x="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2"/>
        <p:cNvGrpSpPr/>
        <p:nvPr/>
      </p:nvGrpSpPr>
      <p:grpSpPr>
        <a:xfrm>
          <a:off x="0" y="0"/>
          <a:ext cx="0" cy="0"/>
          <a:chOff x="0" y="0"/>
          <a:chExt cx="0" cy="0"/>
        </a:xfrm>
      </p:grpSpPr>
      <p:sp>
        <p:nvSpPr>
          <p:cNvPr id="13" name="Google Shape;13;p23"/>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3"/>
          <p:cNvSpPr txBox="1">
            <a:spLocks noGrp="1"/>
          </p:cNvSpPr>
          <p:nvPr>
            <p:ph type="subTitle" idx="1"/>
          </p:nvPr>
        </p:nvSpPr>
        <p:spPr>
          <a:xfrm>
            <a:off x="0" y="1850040"/>
            <a:ext cx="10691280" cy="16516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5"/>
        <p:cNvGrpSpPr/>
        <p:nvPr/>
      </p:nvGrpSpPr>
      <p:grpSpPr>
        <a:xfrm>
          <a:off x="0" y="0"/>
          <a:ext cx="0" cy="0"/>
          <a:chOff x="0" y="0"/>
          <a:chExt cx="0" cy="0"/>
        </a:xfrm>
      </p:grpSpPr>
      <p:sp>
        <p:nvSpPr>
          <p:cNvPr id="86" name="Google Shape;86;p39"/>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9"/>
          <p:cNvSpPr txBox="1">
            <a:spLocks noGrp="1"/>
          </p:cNvSpPr>
          <p:nvPr>
            <p:ph type="body" idx="1"/>
          </p:nvPr>
        </p:nvSpPr>
        <p:spPr>
          <a:xfrm>
            <a:off x="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9"/>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9"/>
          <p:cNvSpPr txBox="1">
            <a:spLocks noGrp="1"/>
          </p:cNvSpPr>
          <p:nvPr>
            <p:ph type="body" idx="3"/>
          </p:nvPr>
        </p:nvSpPr>
        <p:spPr>
          <a:xfrm>
            <a:off x="547848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0"/>
        <p:cNvGrpSpPr/>
        <p:nvPr/>
      </p:nvGrpSpPr>
      <p:grpSpPr>
        <a:xfrm>
          <a:off x="0" y="0"/>
          <a:ext cx="0" cy="0"/>
          <a:chOff x="0" y="0"/>
          <a:chExt cx="0" cy="0"/>
        </a:xfrm>
      </p:grpSpPr>
      <p:sp>
        <p:nvSpPr>
          <p:cNvPr id="91" name="Google Shape;91;p40"/>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0"/>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0"/>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0"/>
          <p:cNvSpPr txBox="1">
            <a:spLocks noGrp="1"/>
          </p:cNvSpPr>
          <p:nvPr>
            <p:ph type="body" idx="3"/>
          </p:nvPr>
        </p:nvSpPr>
        <p:spPr>
          <a:xfrm>
            <a:off x="0" y="271296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5"/>
        <p:cNvGrpSpPr/>
        <p:nvPr/>
      </p:nvGrpSpPr>
      <p:grpSpPr>
        <a:xfrm>
          <a:off x="0" y="0"/>
          <a:ext cx="0" cy="0"/>
          <a:chOff x="0" y="0"/>
          <a:chExt cx="0" cy="0"/>
        </a:xfrm>
      </p:grpSpPr>
      <p:sp>
        <p:nvSpPr>
          <p:cNvPr id="96" name="Google Shape;96;p41"/>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1"/>
          <p:cNvSpPr txBox="1">
            <a:spLocks noGrp="1"/>
          </p:cNvSpPr>
          <p:nvPr>
            <p:ph type="body" idx="1"/>
          </p:nvPr>
        </p:nvSpPr>
        <p:spPr>
          <a:xfrm>
            <a:off x="0" y="185004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1"/>
          <p:cNvSpPr txBox="1">
            <a:spLocks noGrp="1"/>
          </p:cNvSpPr>
          <p:nvPr>
            <p:ph type="body" idx="2"/>
          </p:nvPr>
        </p:nvSpPr>
        <p:spPr>
          <a:xfrm>
            <a:off x="0" y="271296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9"/>
        <p:cNvGrpSpPr/>
        <p:nvPr/>
      </p:nvGrpSpPr>
      <p:grpSpPr>
        <a:xfrm>
          <a:off x="0" y="0"/>
          <a:ext cx="0" cy="0"/>
          <a:chOff x="0" y="0"/>
          <a:chExt cx="0" cy="0"/>
        </a:xfrm>
      </p:grpSpPr>
      <p:sp>
        <p:nvSpPr>
          <p:cNvPr id="100" name="Google Shape;100;p42"/>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42"/>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2"/>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3"/>
          </p:nvPr>
        </p:nvSpPr>
        <p:spPr>
          <a:xfrm>
            <a:off x="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2"/>
          <p:cNvSpPr txBox="1">
            <a:spLocks noGrp="1"/>
          </p:cNvSpPr>
          <p:nvPr>
            <p:ph type="body" idx="4"/>
          </p:nvPr>
        </p:nvSpPr>
        <p:spPr>
          <a:xfrm>
            <a:off x="547848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5"/>
        <p:cNvGrpSpPr/>
        <p:nvPr/>
      </p:nvGrpSpPr>
      <p:grpSpPr>
        <a:xfrm>
          <a:off x="0" y="0"/>
          <a:ext cx="0" cy="0"/>
          <a:chOff x="0" y="0"/>
          <a:chExt cx="0" cy="0"/>
        </a:xfrm>
      </p:grpSpPr>
      <p:sp>
        <p:nvSpPr>
          <p:cNvPr id="106" name="Google Shape;106;p43"/>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3"/>
          <p:cNvSpPr txBox="1">
            <a:spLocks noGrp="1"/>
          </p:cNvSpPr>
          <p:nvPr>
            <p:ph type="body" idx="1"/>
          </p:nvPr>
        </p:nvSpPr>
        <p:spPr>
          <a:xfrm>
            <a:off x="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3"/>
          <p:cNvSpPr txBox="1">
            <a:spLocks noGrp="1"/>
          </p:cNvSpPr>
          <p:nvPr>
            <p:ph type="body" idx="2"/>
          </p:nvPr>
        </p:nvSpPr>
        <p:spPr>
          <a:xfrm>
            <a:off x="361476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3"/>
          <p:cNvSpPr txBox="1">
            <a:spLocks noGrp="1"/>
          </p:cNvSpPr>
          <p:nvPr>
            <p:ph type="body" idx="3"/>
          </p:nvPr>
        </p:nvSpPr>
        <p:spPr>
          <a:xfrm>
            <a:off x="722952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3"/>
          <p:cNvSpPr txBox="1">
            <a:spLocks noGrp="1"/>
          </p:cNvSpPr>
          <p:nvPr>
            <p:ph type="body" idx="4"/>
          </p:nvPr>
        </p:nvSpPr>
        <p:spPr>
          <a:xfrm>
            <a:off x="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3"/>
          <p:cNvSpPr txBox="1">
            <a:spLocks noGrp="1"/>
          </p:cNvSpPr>
          <p:nvPr>
            <p:ph type="body" idx="5"/>
          </p:nvPr>
        </p:nvSpPr>
        <p:spPr>
          <a:xfrm>
            <a:off x="361476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3"/>
          <p:cNvSpPr txBox="1">
            <a:spLocks noGrp="1"/>
          </p:cNvSpPr>
          <p:nvPr>
            <p:ph type="body" idx="6"/>
          </p:nvPr>
        </p:nvSpPr>
        <p:spPr>
          <a:xfrm>
            <a:off x="722952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1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17"/>
        <p:cNvGrpSpPr/>
        <p:nvPr/>
      </p:nvGrpSpPr>
      <p:grpSpPr>
        <a:xfrm>
          <a:off x="0" y="0"/>
          <a:ext cx="0" cy="0"/>
          <a:chOff x="0" y="0"/>
          <a:chExt cx="0" cy="0"/>
        </a:xfrm>
      </p:grpSpPr>
      <p:sp>
        <p:nvSpPr>
          <p:cNvPr id="118" name="Google Shape;118;p44"/>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44"/>
          <p:cNvSpPr txBox="1">
            <a:spLocks noGrp="1"/>
          </p:cNvSpPr>
          <p:nvPr>
            <p:ph type="subTitle" idx="1"/>
          </p:nvPr>
        </p:nvSpPr>
        <p:spPr>
          <a:xfrm>
            <a:off x="0" y="1850040"/>
            <a:ext cx="10691280" cy="16516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20"/>
        <p:cNvGrpSpPr/>
        <p:nvPr/>
      </p:nvGrpSpPr>
      <p:grpSpPr>
        <a:xfrm>
          <a:off x="0" y="0"/>
          <a:ext cx="0" cy="0"/>
          <a:chOff x="0" y="0"/>
          <a:chExt cx="0" cy="0"/>
        </a:xfrm>
      </p:grpSpPr>
      <p:sp>
        <p:nvSpPr>
          <p:cNvPr id="121" name="Google Shape;121;p45"/>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45"/>
          <p:cNvSpPr txBox="1">
            <a:spLocks noGrp="1"/>
          </p:cNvSpPr>
          <p:nvPr>
            <p:ph type="body" idx="1"/>
          </p:nvPr>
        </p:nvSpPr>
        <p:spPr>
          <a:xfrm>
            <a:off x="0" y="1850040"/>
            <a:ext cx="1069128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23"/>
        <p:cNvGrpSpPr/>
        <p:nvPr/>
      </p:nvGrpSpPr>
      <p:grpSpPr>
        <a:xfrm>
          <a:off x="0" y="0"/>
          <a:ext cx="0" cy="0"/>
          <a:chOff x="0" y="0"/>
          <a:chExt cx="0" cy="0"/>
        </a:xfrm>
      </p:grpSpPr>
      <p:sp>
        <p:nvSpPr>
          <p:cNvPr id="124" name="Google Shape;124;p46"/>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46"/>
          <p:cNvSpPr txBox="1">
            <a:spLocks noGrp="1"/>
          </p:cNvSpPr>
          <p:nvPr>
            <p:ph type="body" idx="1"/>
          </p:nvPr>
        </p:nvSpPr>
        <p:spPr>
          <a:xfrm>
            <a:off x="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6"/>
          <p:cNvSpPr txBox="1">
            <a:spLocks noGrp="1"/>
          </p:cNvSpPr>
          <p:nvPr>
            <p:ph type="body" idx="2"/>
          </p:nvPr>
        </p:nvSpPr>
        <p:spPr>
          <a:xfrm>
            <a:off x="547848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47"/>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body" idx="1"/>
          </p:nvPr>
        </p:nvSpPr>
        <p:spPr>
          <a:xfrm>
            <a:off x="0" y="1850040"/>
            <a:ext cx="1069128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29"/>
        <p:cNvGrpSpPr/>
        <p:nvPr/>
      </p:nvGrpSpPr>
      <p:grpSpPr>
        <a:xfrm>
          <a:off x="0" y="0"/>
          <a:ext cx="0" cy="0"/>
          <a:chOff x="0" y="0"/>
          <a:chExt cx="0" cy="0"/>
        </a:xfrm>
      </p:grpSpPr>
      <p:sp>
        <p:nvSpPr>
          <p:cNvPr id="130" name="Google Shape;130;p48"/>
          <p:cNvSpPr txBox="1">
            <a:spLocks noGrp="1"/>
          </p:cNvSpPr>
          <p:nvPr>
            <p:ph type="subTitle" idx="1"/>
          </p:nvPr>
        </p:nvSpPr>
        <p:spPr>
          <a:xfrm>
            <a:off x="534240" y="301320"/>
            <a:ext cx="9622080" cy="585036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31"/>
        <p:cNvGrpSpPr/>
        <p:nvPr/>
      </p:nvGrpSpPr>
      <p:grpSpPr>
        <a:xfrm>
          <a:off x="0" y="0"/>
          <a:ext cx="0" cy="0"/>
          <a:chOff x="0" y="0"/>
          <a:chExt cx="0" cy="0"/>
        </a:xfrm>
      </p:grpSpPr>
      <p:sp>
        <p:nvSpPr>
          <p:cNvPr id="132" name="Google Shape;132;p49"/>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49"/>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49"/>
          <p:cNvSpPr txBox="1">
            <a:spLocks noGrp="1"/>
          </p:cNvSpPr>
          <p:nvPr>
            <p:ph type="body" idx="2"/>
          </p:nvPr>
        </p:nvSpPr>
        <p:spPr>
          <a:xfrm>
            <a:off x="547848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49"/>
          <p:cNvSpPr txBox="1">
            <a:spLocks noGrp="1"/>
          </p:cNvSpPr>
          <p:nvPr>
            <p:ph type="body" idx="3"/>
          </p:nvPr>
        </p:nvSpPr>
        <p:spPr>
          <a:xfrm>
            <a:off x="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36"/>
        <p:cNvGrpSpPr/>
        <p:nvPr/>
      </p:nvGrpSpPr>
      <p:grpSpPr>
        <a:xfrm>
          <a:off x="0" y="0"/>
          <a:ext cx="0" cy="0"/>
          <a:chOff x="0" y="0"/>
          <a:chExt cx="0" cy="0"/>
        </a:xfrm>
      </p:grpSpPr>
      <p:sp>
        <p:nvSpPr>
          <p:cNvPr id="137" name="Google Shape;137;p50"/>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50"/>
          <p:cNvSpPr txBox="1">
            <a:spLocks noGrp="1"/>
          </p:cNvSpPr>
          <p:nvPr>
            <p:ph type="body" idx="1"/>
          </p:nvPr>
        </p:nvSpPr>
        <p:spPr>
          <a:xfrm>
            <a:off x="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50"/>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50"/>
          <p:cNvSpPr txBox="1">
            <a:spLocks noGrp="1"/>
          </p:cNvSpPr>
          <p:nvPr>
            <p:ph type="body" idx="3"/>
          </p:nvPr>
        </p:nvSpPr>
        <p:spPr>
          <a:xfrm>
            <a:off x="547848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41"/>
        <p:cNvGrpSpPr/>
        <p:nvPr/>
      </p:nvGrpSpPr>
      <p:grpSpPr>
        <a:xfrm>
          <a:off x="0" y="0"/>
          <a:ext cx="0" cy="0"/>
          <a:chOff x="0" y="0"/>
          <a:chExt cx="0" cy="0"/>
        </a:xfrm>
      </p:grpSpPr>
      <p:sp>
        <p:nvSpPr>
          <p:cNvPr id="142" name="Google Shape;142;p51"/>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51"/>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1"/>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1"/>
          <p:cNvSpPr txBox="1">
            <a:spLocks noGrp="1"/>
          </p:cNvSpPr>
          <p:nvPr>
            <p:ph type="body" idx="3"/>
          </p:nvPr>
        </p:nvSpPr>
        <p:spPr>
          <a:xfrm>
            <a:off x="0" y="271296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46"/>
        <p:cNvGrpSpPr/>
        <p:nvPr/>
      </p:nvGrpSpPr>
      <p:grpSpPr>
        <a:xfrm>
          <a:off x="0" y="0"/>
          <a:ext cx="0" cy="0"/>
          <a:chOff x="0" y="0"/>
          <a:chExt cx="0" cy="0"/>
        </a:xfrm>
      </p:grpSpPr>
      <p:sp>
        <p:nvSpPr>
          <p:cNvPr id="147" name="Google Shape;147;p52"/>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52"/>
          <p:cNvSpPr txBox="1">
            <a:spLocks noGrp="1"/>
          </p:cNvSpPr>
          <p:nvPr>
            <p:ph type="body" idx="1"/>
          </p:nvPr>
        </p:nvSpPr>
        <p:spPr>
          <a:xfrm>
            <a:off x="0" y="185004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2"/>
          <p:cNvSpPr txBox="1">
            <a:spLocks noGrp="1"/>
          </p:cNvSpPr>
          <p:nvPr>
            <p:ph type="body" idx="2"/>
          </p:nvPr>
        </p:nvSpPr>
        <p:spPr>
          <a:xfrm>
            <a:off x="0" y="271296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50"/>
        <p:cNvGrpSpPr/>
        <p:nvPr/>
      </p:nvGrpSpPr>
      <p:grpSpPr>
        <a:xfrm>
          <a:off x="0" y="0"/>
          <a:ext cx="0" cy="0"/>
          <a:chOff x="0" y="0"/>
          <a:chExt cx="0" cy="0"/>
        </a:xfrm>
      </p:grpSpPr>
      <p:sp>
        <p:nvSpPr>
          <p:cNvPr id="151" name="Google Shape;151;p53"/>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53"/>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53"/>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3"/>
          <p:cNvSpPr txBox="1">
            <a:spLocks noGrp="1"/>
          </p:cNvSpPr>
          <p:nvPr>
            <p:ph type="body" idx="3"/>
          </p:nvPr>
        </p:nvSpPr>
        <p:spPr>
          <a:xfrm>
            <a:off x="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53"/>
          <p:cNvSpPr txBox="1">
            <a:spLocks noGrp="1"/>
          </p:cNvSpPr>
          <p:nvPr>
            <p:ph type="body" idx="4"/>
          </p:nvPr>
        </p:nvSpPr>
        <p:spPr>
          <a:xfrm>
            <a:off x="547848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56"/>
        <p:cNvGrpSpPr/>
        <p:nvPr/>
      </p:nvGrpSpPr>
      <p:grpSpPr>
        <a:xfrm>
          <a:off x="0" y="0"/>
          <a:ext cx="0" cy="0"/>
          <a:chOff x="0" y="0"/>
          <a:chExt cx="0" cy="0"/>
        </a:xfrm>
      </p:grpSpPr>
      <p:sp>
        <p:nvSpPr>
          <p:cNvPr id="157" name="Google Shape;157;p54"/>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54"/>
          <p:cNvSpPr txBox="1">
            <a:spLocks noGrp="1"/>
          </p:cNvSpPr>
          <p:nvPr>
            <p:ph type="body" idx="1"/>
          </p:nvPr>
        </p:nvSpPr>
        <p:spPr>
          <a:xfrm>
            <a:off x="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4"/>
          <p:cNvSpPr txBox="1">
            <a:spLocks noGrp="1"/>
          </p:cNvSpPr>
          <p:nvPr>
            <p:ph type="body" idx="2"/>
          </p:nvPr>
        </p:nvSpPr>
        <p:spPr>
          <a:xfrm>
            <a:off x="361476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4"/>
          <p:cNvSpPr txBox="1">
            <a:spLocks noGrp="1"/>
          </p:cNvSpPr>
          <p:nvPr>
            <p:ph type="body" idx="3"/>
          </p:nvPr>
        </p:nvSpPr>
        <p:spPr>
          <a:xfrm>
            <a:off x="7229520" y="185004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4"/>
          <p:cNvSpPr txBox="1">
            <a:spLocks noGrp="1"/>
          </p:cNvSpPr>
          <p:nvPr>
            <p:ph type="body" idx="4"/>
          </p:nvPr>
        </p:nvSpPr>
        <p:spPr>
          <a:xfrm>
            <a:off x="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4"/>
          <p:cNvSpPr txBox="1">
            <a:spLocks noGrp="1"/>
          </p:cNvSpPr>
          <p:nvPr>
            <p:ph type="body" idx="5"/>
          </p:nvPr>
        </p:nvSpPr>
        <p:spPr>
          <a:xfrm>
            <a:off x="361476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4"/>
          <p:cNvSpPr txBox="1">
            <a:spLocks noGrp="1"/>
          </p:cNvSpPr>
          <p:nvPr>
            <p:ph type="body" idx="6"/>
          </p:nvPr>
        </p:nvSpPr>
        <p:spPr>
          <a:xfrm>
            <a:off x="7229520" y="2712960"/>
            <a:ext cx="34423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8"/>
        <p:cNvGrpSpPr/>
        <p:nvPr/>
      </p:nvGrpSpPr>
      <p:grpSpPr>
        <a:xfrm>
          <a:off x="0" y="0"/>
          <a:ext cx="0" cy="0"/>
          <a:chOff x="0" y="0"/>
          <a:chExt cx="0" cy="0"/>
        </a:xfrm>
      </p:grpSpPr>
      <p:sp>
        <p:nvSpPr>
          <p:cNvPr id="19" name="Google Shape;19;p25"/>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5"/>
          <p:cNvSpPr txBox="1">
            <a:spLocks noGrp="1"/>
          </p:cNvSpPr>
          <p:nvPr>
            <p:ph type="body" idx="1"/>
          </p:nvPr>
        </p:nvSpPr>
        <p:spPr>
          <a:xfrm>
            <a:off x="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5"/>
          <p:cNvSpPr txBox="1">
            <a:spLocks noGrp="1"/>
          </p:cNvSpPr>
          <p:nvPr>
            <p:ph type="body" idx="2"/>
          </p:nvPr>
        </p:nvSpPr>
        <p:spPr>
          <a:xfrm>
            <a:off x="547848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26"/>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4"/>
        <p:cNvGrpSpPr/>
        <p:nvPr/>
      </p:nvGrpSpPr>
      <p:grpSpPr>
        <a:xfrm>
          <a:off x="0" y="0"/>
          <a:ext cx="0" cy="0"/>
          <a:chOff x="0" y="0"/>
          <a:chExt cx="0" cy="0"/>
        </a:xfrm>
      </p:grpSpPr>
      <p:sp>
        <p:nvSpPr>
          <p:cNvPr id="25" name="Google Shape;25;p27"/>
          <p:cNvSpPr txBox="1">
            <a:spLocks noGrp="1"/>
          </p:cNvSpPr>
          <p:nvPr>
            <p:ph type="subTitle" idx="1"/>
          </p:nvPr>
        </p:nvSpPr>
        <p:spPr>
          <a:xfrm>
            <a:off x="534240" y="301320"/>
            <a:ext cx="9622080" cy="585036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
        <p:cNvGrpSpPr/>
        <p:nvPr/>
      </p:nvGrpSpPr>
      <p:grpSpPr>
        <a:xfrm>
          <a:off x="0" y="0"/>
          <a:ext cx="0" cy="0"/>
          <a:chOff x="0" y="0"/>
          <a:chExt cx="0" cy="0"/>
        </a:xfrm>
      </p:grpSpPr>
      <p:sp>
        <p:nvSpPr>
          <p:cNvPr id="27" name="Google Shape;27;p28"/>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8"/>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8"/>
          <p:cNvSpPr txBox="1">
            <a:spLocks noGrp="1"/>
          </p:cNvSpPr>
          <p:nvPr>
            <p:ph type="body" idx="2"/>
          </p:nvPr>
        </p:nvSpPr>
        <p:spPr>
          <a:xfrm>
            <a:off x="547848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8"/>
          <p:cNvSpPr txBox="1">
            <a:spLocks noGrp="1"/>
          </p:cNvSpPr>
          <p:nvPr>
            <p:ph type="body" idx="3"/>
          </p:nvPr>
        </p:nvSpPr>
        <p:spPr>
          <a:xfrm>
            <a:off x="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0" y="1850040"/>
            <a:ext cx="5217120" cy="1651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9"/>
          <p:cNvSpPr txBox="1">
            <a:spLocks noGrp="1"/>
          </p:cNvSpPr>
          <p:nvPr>
            <p:ph type="body" idx="3"/>
          </p:nvPr>
        </p:nvSpPr>
        <p:spPr>
          <a:xfrm>
            <a:off x="5478480" y="271296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6"/>
        <p:cNvGrpSpPr/>
        <p:nvPr/>
      </p:nvGrpSpPr>
      <p:grpSpPr>
        <a:xfrm>
          <a:off x="0" y="0"/>
          <a:ext cx="0" cy="0"/>
          <a:chOff x="0" y="0"/>
          <a:chExt cx="0" cy="0"/>
        </a:xfrm>
      </p:grpSpPr>
      <p:sp>
        <p:nvSpPr>
          <p:cNvPr id="37" name="Google Shape;37;p30"/>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0"/>
          <p:cNvSpPr txBox="1">
            <a:spLocks noGrp="1"/>
          </p:cNvSpPr>
          <p:nvPr>
            <p:ph type="body" idx="1"/>
          </p:nvPr>
        </p:nvSpPr>
        <p:spPr>
          <a:xfrm>
            <a:off x="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0"/>
          <p:cNvSpPr txBox="1">
            <a:spLocks noGrp="1"/>
          </p:cNvSpPr>
          <p:nvPr>
            <p:ph type="body" idx="2"/>
          </p:nvPr>
        </p:nvSpPr>
        <p:spPr>
          <a:xfrm>
            <a:off x="5478480" y="1850040"/>
            <a:ext cx="521712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3"/>
          </p:nvPr>
        </p:nvSpPr>
        <p:spPr>
          <a:xfrm>
            <a:off x="0" y="2712960"/>
            <a:ext cx="10691280" cy="7876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6"/>
          <p:cNvSpPr/>
          <p:nvPr/>
        </p:nvSpPr>
        <p:spPr>
          <a:xfrm>
            <a:off x="2557800" y="7048080"/>
            <a:ext cx="7001640" cy="365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320" b="1" i="0" u="none" strike="noStrike" cap="none">
              <a:solidFill>
                <a:srgbClr val="3465A8"/>
              </a:solidFill>
              <a:latin typeface="Arial"/>
              <a:ea typeface="Arial"/>
              <a:cs typeface="Arial"/>
              <a:sym typeface="Arial"/>
            </a:endParaRPr>
          </a:p>
        </p:txBody>
      </p:sp>
      <p:sp>
        <p:nvSpPr>
          <p:cNvPr id="7" name="Google Shape;7;p16"/>
          <p:cNvSpPr txBox="1">
            <a:spLocks noGrp="1"/>
          </p:cNvSpPr>
          <p:nvPr>
            <p:ph type="body" idx="1"/>
          </p:nvPr>
        </p:nvSpPr>
        <p:spPr>
          <a:xfrm>
            <a:off x="758520" y="2277720"/>
            <a:ext cx="7056360" cy="1893240"/>
          </a:xfrm>
          <a:prstGeom prst="rect">
            <a:avLst/>
          </a:prstGeom>
          <a:noFill/>
          <a:ln>
            <a:noFill/>
          </a:ln>
        </p:spPr>
        <p:txBody>
          <a:bodyPr spcFirstLastPara="1" wrap="square" lIns="90000" tIns="45000" rIns="90000" bIns="450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6"/>
          <p:cNvSpPr/>
          <p:nvPr/>
        </p:nvSpPr>
        <p:spPr>
          <a:xfrm>
            <a:off x="764640" y="1843200"/>
            <a:ext cx="921960" cy="2721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it-IT" sz="1200" b="1" i="0" u="none" strike="noStrike" cap="none">
                <a:solidFill>
                  <a:srgbClr val="4A8832"/>
                </a:solidFill>
                <a:latin typeface="Calibri"/>
                <a:ea typeface="Calibri"/>
                <a:cs typeface="Calibri"/>
                <a:sym typeface="Calibri"/>
              </a:rPr>
              <a:t>2023/2024</a:t>
            </a:r>
            <a:endParaRPr sz="1200" b="0" i="0" u="none" strike="noStrike" cap="none">
              <a:solidFill>
                <a:srgbClr val="000000"/>
              </a:solidFill>
              <a:latin typeface="Arial"/>
              <a:ea typeface="Arial"/>
              <a:cs typeface="Arial"/>
              <a:sym typeface="Arial"/>
            </a:endParaRPr>
          </a:p>
        </p:txBody>
      </p:sp>
      <p:sp>
        <p:nvSpPr>
          <p:cNvPr id="9" name="Google Shape;9;p16"/>
          <p:cNvSpPr/>
          <p:nvPr/>
        </p:nvSpPr>
        <p:spPr>
          <a:xfrm>
            <a:off x="815760" y="4329000"/>
            <a:ext cx="99000" cy="1362240"/>
          </a:xfrm>
          <a:prstGeom prst="rect">
            <a:avLst/>
          </a:prstGeom>
          <a:solidFill>
            <a:srgbClr val="EF8903"/>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580" b="0" i="0" u="none" strike="noStrike" cap="none">
              <a:solidFill>
                <a:srgbClr val="219CCF"/>
              </a:solidFill>
              <a:latin typeface="Calibri"/>
              <a:ea typeface="Calibri"/>
              <a:cs typeface="Calibri"/>
              <a:sym typeface="Calibri"/>
            </a:endParaRPr>
          </a:p>
        </p:txBody>
      </p:sp>
      <p:sp>
        <p:nvSpPr>
          <p:cNvPr id="10" name="Google Shape;10;p16"/>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9"/>
        <p:cNvGrpSpPr/>
        <p:nvPr/>
      </p:nvGrpSpPr>
      <p:grpSpPr>
        <a:xfrm>
          <a:off x="0" y="0"/>
          <a:ext cx="0" cy="0"/>
          <a:chOff x="0" y="0"/>
          <a:chExt cx="0" cy="0"/>
        </a:xfrm>
      </p:grpSpPr>
      <p:sp>
        <p:nvSpPr>
          <p:cNvPr id="60" name="Google Shape;60;p18"/>
          <p:cNvSpPr/>
          <p:nvPr/>
        </p:nvSpPr>
        <p:spPr>
          <a:xfrm>
            <a:off x="1428120" y="7041240"/>
            <a:ext cx="7001640" cy="365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320" b="1" i="0" u="none" strike="noStrike" cap="none">
              <a:solidFill>
                <a:srgbClr val="3465A8"/>
              </a:solidFill>
              <a:latin typeface="Arial"/>
              <a:ea typeface="Arial"/>
              <a:cs typeface="Arial"/>
              <a:sym typeface="Arial"/>
            </a:endParaRPr>
          </a:p>
        </p:txBody>
      </p:sp>
      <p:sp>
        <p:nvSpPr>
          <p:cNvPr id="61" name="Google Shape;61;p18"/>
          <p:cNvSpPr txBox="1">
            <a:spLocks noGrp="1"/>
          </p:cNvSpPr>
          <p:nvPr>
            <p:ph type="body" idx="1"/>
          </p:nvPr>
        </p:nvSpPr>
        <p:spPr>
          <a:xfrm>
            <a:off x="959040" y="1267560"/>
            <a:ext cx="8901360" cy="639360"/>
          </a:xfrm>
          <a:prstGeom prst="rect">
            <a:avLst/>
          </a:prstGeom>
          <a:noFill/>
          <a:ln>
            <a:noFill/>
          </a:ln>
        </p:spPr>
        <p:txBody>
          <a:bodyPr spcFirstLastPara="1" wrap="square" lIns="90000" tIns="45000" rIns="90000" bIns="450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8"/>
          <p:cNvSpPr txBox="1">
            <a:spLocks noGrp="1"/>
          </p:cNvSpPr>
          <p:nvPr>
            <p:ph type="body" idx="2"/>
          </p:nvPr>
        </p:nvSpPr>
        <p:spPr>
          <a:xfrm>
            <a:off x="972360" y="2161800"/>
            <a:ext cx="8734320" cy="606240"/>
          </a:xfrm>
          <a:prstGeom prst="rect">
            <a:avLst/>
          </a:prstGeom>
          <a:noFill/>
          <a:ln>
            <a:noFill/>
          </a:ln>
        </p:spPr>
        <p:txBody>
          <a:bodyPr spcFirstLastPara="1" wrap="square" lIns="90000" tIns="45000" rIns="90000" bIns="450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 name="Google Shape;63;p18"/>
          <p:cNvSpPr txBox="1">
            <a:spLocks noGrp="1"/>
          </p:cNvSpPr>
          <p:nvPr>
            <p:ph type="body" idx="3"/>
          </p:nvPr>
        </p:nvSpPr>
        <p:spPr>
          <a:xfrm>
            <a:off x="959040" y="3022560"/>
            <a:ext cx="8901360" cy="3377880"/>
          </a:xfrm>
          <a:prstGeom prst="rect">
            <a:avLst/>
          </a:prstGeom>
          <a:noFill/>
          <a:ln>
            <a:noFill/>
          </a:ln>
        </p:spPr>
        <p:txBody>
          <a:bodyPr spcFirstLastPara="1" wrap="square" lIns="90000" tIns="45000" rIns="90000" bIns="450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 name="Google Shape;64;p18"/>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body" idx="1"/>
          </p:nvPr>
        </p:nvSpPr>
        <p:spPr>
          <a:xfrm>
            <a:off x="0" y="1850040"/>
            <a:ext cx="10691280" cy="1651680"/>
          </a:xfrm>
          <a:prstGeom prst="rect">
            <a:avLst/>
          </a:prstGeom>
          <a:noFill/>
          <a:ln>
            <a:noFill/>
          </a:ln>
        </p:spPr>
        <p:txBody>
          <a:bodyPr spcFirstLastPara="1" wrap="square" lIns="90000" tIns="45000" rIns="90000" bIns="450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21"/>
          <p:cNvSpPr txBox="1">
            <a:spLocks noGrp="1"/>
          </p:cNvSpPr>
          <p:nvPr>
            <p:ph type="title"/>
          </p:nvPr>
        </p:nvSpPr>
        <p:spPr>
          <a:xfrm>
            <a:off x="534240" y="301320"/>
            <a:ext cx="9622080" cy="1261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sites.google.com/sansovino.edu.it/sansogreen/home-page"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www.instagram.com/its_j_sansovino/"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1"/>
          <p:cNvSpPr txBox="1">
            <a:spLocks noGrp="1"/>
          </p:cNvSpPr>
          <p:nvPr>
            <p:ph type="body" idx="4294967295"/>
          </p:nvPr>
        </p:nvSpPr>
        <p:spPr>
          <a:xfrm>
            <a:off x="714240" y="2444040"/>
            <a:ext cx="5402880" cy="1452240"/>
          </a:xfrm>
          <a:prstGeom prst="rect">
            <a:avLst/>
          </a:prstGeom>
          <a:noFill/>
          <a:ln>
            <a:noFill/>
          </a:ln>
        </p:spPr>
        <p:txBody>
          <a:bodyPr spcFirstLastPara="1" wrap="square" lIns="90000" tIns="45000" rIns="90000" bIns="45000" anchor="t" anchorCtr="0">
            <a:noAutofit/>
          </a:bodyPr>
          <a:lstStyle/>
          <a:p>
            <a:pPr marL="228600" marR="0" lvl="0" indent="0" algn="l" rtl="0">
              <a:lnSpc>
                <a:spcPct val="90000"/>
              </a:lnSpc>
              <a:spcBef>
                <a:spcPts val="0"/>
              </a:spcBef>
              <a:spcAft>
                <a:spcPts val="0"/>
              </a:spcAft>
              <a:buClr>
                <a:srgbClr val="EF8903"/>
              </a:buClr>
              <a:buSzPts val="5400"/>
              <a:buFont typeface="Arial"/>
              <a:buNone/>
            </a:pPr>
            <a:r>
              <a:rPr lang="it-IT" sz="5400" b="1" i="0" u="none" strike="noStrike" cap="none">
                <a:solidFill>
                  <a:srgbClr val="EF8903"/>
                </a:solidFill>
                <a:latin typeface="Calibri"/>
                <a:ea typeface="Calibri"/>
                <a:cs typeface="Calibri"/>
                <a:sym typeface="Calibri"/>
              </a:rPr>
              <a:t>Presentazione delle Attività</a:t>
            </a:r>
            <a:endParaRPr sz="5400" b="0" i="0" u="none" strike="noStrike" cap="none">
              <a:solidFill>
                <a:srgbClr val="000000"/>
              </a:solidFill>
              <a:latin typeface="Calibri"/>
              <a:ea typeface="Calibri"/>
              <a:cs typeface="Calibri"/>
              <a:sym typeface="Calibri"/>
            </a:endParaRPr>
          </a:p>
        </p:txBody>
      </p:sp>
      <p:sp>
        <p:nvSpPr>
          <p:cNvPr id="169" name="Google Shape;169;p1"/>
          <p:cNvSpPr/>
          <p:nvPr/>
        </p:nvSpPr>
        <p:spPr>
          <a:xfrm>
            <a:off x="915475" y="4323948"/>
            <a:ext cx="6899400" cy="1523100"/>
          </a:xfrm>
          <a:prstGeom prst="rect">
            <a:avLst/>
          </a:prstGeom>
          <a:noFill/>
          <a:ln>
            <a:noFill/>
          </a:ln>
        </p:spPr>
        <p:txBody>
          <a:bodyPr spcFirstLastPara="1" wrap="square" lIns="90000" tIns="45000" rIns="90000" bIns="45000" anchor="t" anchorCtr="0">
            <a:noAutofit/>
          </a:bodyPr>
          <a:lstStyle/>
          <a:p>
            <a:pPr marL="0" marR="0" lvl="0" indent="0" algn="l" rtl="0">
              <a:lnSpc>
                <a:spcPct val="144388"/>
              </a:lnSpc>
              <a:spcBef>
                <a:spcPts val="0"/>
              </a:spcBef>
              <a:spcAft>
                <a:spcPts val="0"/>
              </a:spcAft>
              <a:buNone/>
            </a:pPr>
            <a:r>
              <a:rPr lang="it-IT" sz="1800" b="1" i="0" u="none" strike="noStrike" cap="none">
                <a:solidFill>
                  <a:srgbClr val="3465A8"/>
                </a:solidFill>
                <a:latin typeface="Calibri"/>
                <a:ea typeface="Calibri"/>
                <a:cs typeface="Calibri"/>
                <a:sym typeface="Calibri"/>
              </a:rPr>
              <a:t>Nome dell’Istituto: I.T.S. J. Sansovino</a:t>
            </a:r>
            <a:endParaRPr sz="1800" b="0" i="0" u="none" strike="noStrike" cap="none">
              <a:solidFill>
                <a:srgbClr val="000000"/>
              </a:solidFill>
              <a:latin typeface="Arial"/>
              <a:ea typeface="Arial"/>
              <a:cs typeface="Arial"/>
              <a:sym typeface="Arial"/>
            </a:endParaRPr>
          </a:p>
        </p:txBody>
      </p:sp>
      <p:pic>
        <p:nvPicPr>
          <p:cNvPr id="170" name="Google Shape;170;p1"/>
          <p:cNvPicPr preferRelativeResize="0"/>
          <p:nvPr/>
        </p:nvPicPr>
        <p:blipFill>
          <a:blip r:embed="rId4">
            <a:alphaModFix/>
          </a:blip>
          <a:stretch>
            <a:fillRect/>
          </a:stretch>
        </p:blipFill>
        <p:spPr>
          <a:xfrm>
            <a:off x="3028950" y="4708375"/>
            <a:ext cx="1218775" cy="1218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e178699462_1_18"/>
          <p:cNvSpPr txBox="1"/>
          <p:nvPr/>
        </p:nvSpPr>
        <p:spPr>
          <a:xfrm>
            <a:off x="972306" y="1267414"/>
            <a:ext cx="8901600" cy="63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3947"/>
              <a:buFont typeface="Arial"/>
              <a:buNone/>
            </a:pPr>
            <a:r>
              <a:rPr lang="it-IT" sz="3947" b="1">
                <a:solidFill>
                  <a:srgbClr val="EF8903"/>
                </a:solidFill>
                <a:latin typeface="Calibri"/>
                <a:ea typeface="Calibri"/>
                <a:cs typeface="Calibri"/>
                <a:sym typeface="Calibri"/>
              </a:rPr>
              <a:t>CONCORSO COMUNICAZIONE</a:t>
            </a:r>
            <a:endParaRPr/>
          </a:p>
        </p:txBody>
      </p:sp>
      <p:sp>
        <p:nvSpPr>
          <p:cNvPr id="253" name="Google Shape;253;g2e178699462_1_18"/>
          <p:cNvSpPr txBox="1"/>
          <p:nvPr/>
        </p:nvSpPr>
        <p:spPr>
          <a:xfrm>
            <a:off x="972306" y="2161627"/>
            <a:ext cx="8734500" cy="606600"/>
          </a:xfrm>
          <a:prstGeom prst="rect">
            <a:avLst/>
          </a:prstGeom>
          <a:noFill/>
          <a:ln>
            <a:noFill/>
          </a:ln>
        </p:spPr>
        <p:txBody>
          <a:bodyPr spcFirstLastPara="1" wrap="square" lIns="91425" tIns="45700" rIns="91425" bIns="45700" anchor="t" anchorCtr="0">
            <a:noAutofit/>
          </a:bodyPr>
          <a:lstStyle/>
          <a:p>
            <a:pPr marL="0" marR="0" lvl="0" indent="0" algn="l" rtl="0">
              <a:lnSpc>
                <a:spcPct val="108333"/>
              </a:lnSpc>
              <a:spcBef>
                <a:spcPts val="0"/>
              </a:spcBef>
              <a:spcAft>
                <a:spcPts val="0"/>
              </a:spcAft>
              <a:buClr>
                <a:srgbClr val="3465A8"/>
              </a:buClr>
              <a:buSzPts val="2400"/>
              <a:buFont typeface="Arial"/>
              <a:buNone/>
            </a:pPr>
            <a:r>
              <a:rPr lang="it-IT" sz="2400" b="1">
                <a:solidFill>
                  <a:srgbClr val="3465A8"/>
                </a:solidFill>
                <a:latin typeface="Calibri"/>
                <a:ea typeface="Calibri"/>
                <a:cs typeface="Calibri"/>
                <a:sym typeface="Calibri"/>
              </a:rPr>
              <a:t>Attività numero «3»</a:t>
            </a:r>
            <a:endParaRPr/>
          </a:p>
          <a:p>
            <a:pPr marL="228600" marR="0" lvl="0" indent="-50800" algn="l" rtl="0">
              <a:lnSpc>
                <a:spcPct val="92857"/>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
        <p:nvSpPr>
          <p:cNvPr id="254" name="Google Shape;254;g2e178699462_1_18"/>
          <p:cNvSpPr txBox="1"/>
          <p:nvPr/>
        </p:nvSpPr>
        <p:spPr>
          <a:xfrm>
            <a:off x="888784" y="2914155"/>
            <a:ext cx="8901600" cy="3378000"/>
          </a:xfrm>
          <a:prstGeom prst="rect">
            <a:avLst/>
          </a:prstGeom>
          <a:noFill/>
          <a:ln>
            <a:noFill/>
          </a:ln>
        </p:spPr>
        <p:txBody>
          <a:bodyPr spcFirstLastPara="1" wrap="square" lIns="91425" tIns="45700" rIns="91425" bIns="45700" anchor="t" anchorCtr="0">
            <a:noAutofit/>
          </a:bodyPr>
          <a:lstStyle/>
          <a:p>
            <a:pPr marL="0" marR="0" lvl="0" indent="0" algn="l" rtl="0">
              <a:lnSpc>
                <a:spcPct val="133333"/>
              </a:lnSpc>
              <a:spcBef>
                <a:spcPts val="0"/>
              </a:spcBef>
              <a:spcAft>
                <a:spcPts val="0"/>
              </a:spcAft>
              <a:buClr>
                <a:schemeClr val="dk1"/>
              </a:buClr>
              <a:buSzPts val="1800"/>
              <a:buFont typeface="Arial"/>
              <a:buNone/>
            </a:pPr>
            <a:r>
              <a:rPr lang="it-IT" sz="1800" b="1" i="1" dirty="0">
                <a:solidFill>
                  <a:schemeClr val="dk1"/>
                </a:solidFill>
                <a:latin typeface="Calibri"/>
                <a:ea typeface="Calibri"/>
                <a:cs typeface="Calibri"/>
                <a:sym typeface="Calibri"/>
              </a:rPr>
              <a:t>Descrizione:</a:t>
            </a:r>
            <a:endParaRPr sz="1800" b="1" i="1" dirty="0">
              <a:solidFill>
                <a:schemeClr val="dk1"/>
              </a:solidFill>
              <a:latin typeface="Calibri"/>
              <a:ea typeface="Calibri"/>
              <a:cs typeface="Calibri"/>
              <a:sym typeface="Calibri"/>
            </a:endParaRPr>
          </a:p>
          <a:p>
            <a:pPr marL="0" lvl="0" indent="0" algn="l" rtl="0">
              <a:lnSpc>
                <a:spcPct val="171428"/>
              </a:lnSpc>
              <a:spcBef>
                <a:spcPts val="1000"/>
              </a:spcBef>
              <a:spcAft>
                <a:spcPts val="0"/>
              </a:spcAft>
              <a:buClr>
                <a:schemeClr val="dk1"/>
              </a:buClr>
              <a:buSzPts val="1400"/>
              <a:buFont typeface="Arial"/>
              <a:buNone/>
            </a:pPr>
            <a:r>
              <a:rPr lang="it-IT" sz="1600" u="sng" dirty="0">
                <a:solidFill>
                  <a:schemeClr val="dk1"/>
                </a:solidFill>
                <a:latin typeface="Calibri"/>
                <a:ea typeface="Calibri"/>
                <a:cs typeface="Calibri"/>
                <a:sym typeface="Calibri"/>
              </a:rPr>
              <a:t>In questa attività è stata creata una newsletter poi condivisa sul sito “</a:t>
            </a:r>
            <a:r>
              <a:rPr lang="it-IT" sz="1600" u="sng" dirty="0" err="1">
                <a:solidFill>
                  <a:schemeClr val="dk1"/>
                </a:solidFill>
                <a:latin typeface="Calibri"/>
                <a:ea typeface="Calibri"/>
                <a:cs typeface="Calibri"/>
                <a:sym typeface="Calibri"/>
              </a:rPr>
              <a:t>SansoGreen</a:t>
            </a:r>
            <a:r>
              <a:rPr lang="it-IT" sz="1600" u="sng" dirty="0">
                <a:solidFill>
                  <a:schemeClr val="dk1"/>
                </a:solidFill>
                <a:latin typeface="Calibri"/>
                <a:ea typeface="Calibri"/>
                <a:cs typeface="Calibri"/>
                <a:sym typeface="Calibri"/>
              </a:rPr>
              <a:t>” e in alcuni </a:t>
            </a:r>
            <a:r>
              <a:rPr lang="it-IT" sz="1600" u="sng" dirty="0" err="1">
                <a:solidFill>
                  <a:schemeClr val="dk1"/>
                </a:solidFill>
                <a:latin typeface="Calibri"/>
                <a:ea typeface="Calibri"/>
                <a:cs typeface="Calibri"/>
                <a:sym typeface="Calibri"/>
              </a:rPr>
              <a:t>classroom</a:t>
            </a:r>
            <a:r>
              <a:rPr lang="it-IT" sz="1600" u="sng" dirty="0">
                <a:solidFill>
                  <a:schemeClr val="dk1"/>
                </a:solidFill>
                <a:latin typeface="Calibri"/>
                <a:ea typeface="Calibri"/>
                <a:cs typeface="Calibri"/>
                <a:sym typeface="Calibri"/>
              </a:rPr>
              <a:t> dei ragazzi. L’obiettivo della newsletter è stato quello di sensibilizzare la comunità scolastica ad accorgimenti sostenibili all’interno delle mura dell’Istituto e di promuovere pratiche di riciclo creativo.</a:t>
            </a:r>
            <a:br>
              <a:rPr lang="it-IT" sz="1600" u="sng" dirty="0">
                <a:solidFill>
                  <a:schemeClr val="dk1"/>
                </a:solidFill>
                <a:latin typeface="Calibri"/>
                <a:ea typeface="Calibri"/>
                <a:cs typeface="Calibri"/>
                <a:sym typeface="Calibri"/>
              </a:rPr>
            </a:br>
            <a:r>
              <a:rPr lang="it-IT" sz="1600" u="sng" dirty="0">
                <a:solidFill>
                  <a:schemeClr val="dk1"/>
                </a:solidFill>
                <a:latin typeface="Calibri"/>
                <a:ea typeface="Calibri"/>
                <a:cs typeface="Calibri"/>
                <a:sym typeface="Calibri"/>
              </a:rPr>
              <a:t>I ragazzi sono stati poi invitati dai docenti a seguire queste “buone pratiche” e a riflettere sui loro possibili risultati in termini di risparmio.</a:t>
            </a:r>
            <a:endParaRPr sz="1600" u="sng" dirty="0">
              <a:solidFill>
                <a:schemeClr val="dk1"/>
              </a:solidFill>
              <a:latin typeface="Calibri"/>
              <a:ea typeface="Calibri"/>
              <a:cs typeface="Calibri"/>
              <a:sym typeface="Calibri"/>
            </a:endParaRPr>
          </a:p>
          <a:p>
            <a:pPr marL="0" marR="0" lvl="0" indent="0" algn="l" rtl="0">
              <a:lnSpc>
                <a:spcPct val="171428"/>
              </a:lnSpc>
              <a:spcBef>
                <a:spcPts val="1000"/>
              </a:spcBef>
              <a:spcAft>
                <a:spcPts val="0"/>
              </a:spcAft>
              <a:buClr>
                <a:schemeClr val="dk1"/>
              </a:buClr>
              <a:buSzPts val="1400"/>
              <a:buFont typeface="Arial"/>
              <a:buNone/>
            </a:pPr>
            <a:endParaRPr dirty="0"/>
          </a:p>
          <a:p>
            <a:pPr marL="0" marR="0" lvl="0" indent="0" algn="l" rtl="0">
              <a:lnSpc>
                <a:spcPct val="171428"/>
              </a:lnSpc>
              <a:spcBef>
                <a:spcPts val="1000"/>
              </a:spcBef>
              <a:spcAft>
                <a:spcPts val="0"/>
              </a:spcAft>
              <a:buClr>
                <a:schemeClr val="dk1"/>
              </a:buClr>
              <a:buSzPts val="1400"/>
              <a:buFont typeface="Arial"/>
              <a:buNone/>
            </a:pPr>
            <a:endParaRPr dirty="0"/>
          </a:p>
          <a:p>
            <a:pPr marL="228600" marR="0" lvl="0" indent="-139700" algn="l" rtl="0">
              <a:lnSpc>
                <a:spcPct val="171428"/>
              </a:lnSpc>
              <a:spcBef>
                <a:spcPts val="1000"/>
              </a:spcBef>
              <a:spcAft>
                <a:spcPts val="0"/>
              </a:spcAft>
              <a:buClr>
                <a:schemeClr val="dk1"/>
              </a:buClr>
              <a:buSzPts val="1400"/>
              <a:buFont typeface="Arial"/>
              <a:buNone/>
            </a:pPr>
            <a:endParaRPr sz="1400" b="1" i="1"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e1c1bdc3f8_0_3"/>
          <p:cNvSpPr txBox="1"/>
          <p:nvPr/>
        </p:nvSpPr>
        <p:spPr>
          <a:xfrm>
            <a:off x="972306" y="1267414"/>
            <a:ext cx="8901600" cy="63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3947"/>
              <a:buFont typeface="Arial"/>
              <a:buNone/>
            </a:pPr>
            <a:r>
              <a:rPr lang="it-IT" sz="3947" b="1">
                <a:solidFill>
                  <a:srgbClr val="EF8903"/>
                </a:solidFill>
                <a:latin typeface="Calibri"/>
                <a:ea typeface="Calibri"/>
                <a:cs typeface="Calibri"/>
                <a:sym typeface="Calibri"/>
              </a:rPr>
              <a:t>CONCORSO COMUNICAZIONE</a:t>
            </a:r>
            <a:endParaRPr/>
          </a:p>
        </p:txBody>
      </p:sp>
      <p:sp>
        <p:nvSpPr>
          <p:cNvPr id="260" name="Google Shape;260;g2e1c1bdc3f8_0_3"/>
          <p:cNvSpPr txBox="1"/>
          <p:nvPr/>
        </p:nvSpPr>
        <p:spPr>
          <a:xfrm>
            <a:off x="167954" y="3600950"/>
            <a:ext cx="2734800" cy="606600"/>
          </a:xfrm>
          <a:prstGeom prst="rect">
            <a:avLst/>
          </a:prstGeom>
          <a:noFill/>
          <a:ln>
            <a:noFill/>
          </a:ln>
        </p:spPr>
        <p:txBody>
          <a:bodyPr spcFirstLastPara="1" wrap="square" lIns="91425" tIns="45700" rIns="91425" bIns="45700" anchor="t" anchorCtr="0">
            <a:noAutofit/>
          </a:bodyPr>
          <a:lstStyle/>
          <a:p>
            <a:pPr marL="0" marR="0" lvl="0" indent="0" algn="l" rtl="0">
              <a:lnSpc>
                <a:spcPct val="108333"/>
              </a:lnSpc>
              <a:spcBef>
                <a:spcPts val="0"/>
              </a:spcBef>
              <a:spcAft>
                <a:spcPts val="0"/>
              </a:spcAft>
              <a:buClr>
                <a:srgbClr val="3465A8"/>
              </a:buClr>
              <a:buSzPts val="2400"/>
              <a:buFont typeface="Arial"/>
              <a:buNone/>
            </a:pPr>
            <a:r>
              <a:rPr lang="it-IT" sz="2400" b="1">
                <a:solidFill>
                  <a:srgbClr val="3465A8"/>
                </a:solidFill>
                <a:latin typeface="Calibri"/>
                <a:ea typeface="Calibri"/>
                <a:cs typeface="Calibri"/>
                <a:sym typeface="Calibri"/>
              </a:rPr>
              <a:t>Attività numero «3»</a:t>
            </a:r>
            <a:endParaRPr/>
          </a:p>
          <a:p>
            <a:pPr marL="228600" marR="0" lvl="0" indent="-50800" algn="l" rtl="0">
              <a:lnSpc>
                <a:spcPct val="92857"/>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pic>
        <p:nvPicPr>
          <p:cNvPr id="261" name="Google Shape;261;g2e1c1bdc3f8_0_3"/>
          <p:cNvPicPr preferRelativeResize="0"/>
          <p:nvPr/>
        </p:nvPicPr>
        <p:blipFill>
          <a:blip r:embed="rId3">
            <a:alphaModFix/>
          </a:blip>
          <a:stretch>
            <a:fillRect/>
          </a:stretch>
        </p:blipFill>
        <p:spPr>
          <a:xfrm>
            <a:off x="3210975" y="2214727"/>
            <a:ext cx="3172062" cy="4486650"/>
          </a:xfrm>
          <a:prstGeom prst="rect">
            <a:avLst/>
          </a:prstGeom>
          <a:noFill/>
          <a:ln>
            <a:noFill/>
          </a:ln>
        </p:spPr>
      </p:pic>
      <p:pic>
        <p:nvPicPr>
          <p:cNvPr id="262" name="Google Shape;262;g2e1c1bdc3f8_0_3"/>
          <p:cNvPicPr preferRelativeResize="0"/>
          <p:nvPr/>
        </p:nvPicPr>
        <p:blipFill>
          <a:blip r:embed="rId4">
            <a:alphaModFix/>
          </a:blip>
          <a:stretch>
            <a:fillRect/>
          </a:stretch>
        </p:blipFill>
        <p:spPr>
          <a:xfrm>
            <a:off x="6883637" y="2214727"/>
            <a:ext cx="3172062" cy="4486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e178699462_1_24"/>
          <p:cNvSpPr txBox="1"/>
          <p:nvPr/>
        </p:nvSpPr>
        <p:spPr>
          <a:xfrm>
            <a:off x="972306" y="1267414"/>
            <a:ext cx="8901600" cy="63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3947"/>
              <a:buFont typeface="Arial"/>
              <a:buNone/>
            </a:pPr>
            <a:r>
              <a:rPr lang="it-IT" sz="3947" b="1">
                <a:solidFill>
                  <a:srgbClr val="EF8903"/>
                </a:solidFill>
                <a:latin typeface="Calibri"/>
                <a:ea typeface="Calibri"/>
                <a:cs typeface="Calibri"/>
                <a:sym typeface="Calibri"/>
              </a:rPr>
              <a:t>CONCORSO COMUNICAZIONE</a:t>
            </a:r>
            <a:endParaRPr/>
          </a:p>
        </p:txBody>
      </p:sp>
      <p:sp>
        <p:nvSpPr>
          <p:cNvPr id="268" name="Google Shape;268;g2e178699462_1_24"/>
          <p:cNvSpPr txBox="1"/>
          <p:nvPr/>
        </p:nvSpPr>
        <p:spPr>
          <a:xfrm>
            <a:off x="972306" y="2161627"/>
            <a:ext cx="8734500" cy="606600"/>
          </a:xfrm>
          <a:prstGeom prst="rect">
            <a:avLst/>
          </a:prstGeom>
          <a:noFill/>
          <a:ln>
            <a:noFill/>
          </a:ln>
        </p:spPr>
        <p:txBody>
          <a:bodyPr spcFirstLastPara="1" wrap="square" lIns="91425" tIns="45700" rIns="91425" bIns="45700" anchor="t" anchorCtr="0">
            <a:noAutofit/>
          </a:bodyPr>
          <a:lstStyle/>
          <a:p>
            <a:pPr marL="0" marR="0" lvl="0" indent="0" algn="l" rtl="0">
              <a:lnSpc>
                <a:spcPct val="108333"/>
              </a:lnSpc>
              <a:spcBef>
                <a:spcPts val="0"/>
              </a:spcBef>
              <a:spcAft>
                <a:spcPts val="0"/>
              </a:spcAft>
              <a:buClr>
                <a:srgbClr val="3465A8"/>
              </a:buClr>
              <a:buSzPts val="2400"/>
              <a:buFont typeface="Arial"/>
              <a:buNone/>
            </a:pPr>
            <a:r>
              <a:rPr lang="it-IT" sz="2400" b="1">
                <a:solidFill>
                  <a:srgbClr val="3465A8"/>
                </a:solidFill>
                <a:latin typeface="Calibri"/>
                <a:ea typeface="Calibri"/>
                <a:cs typeface="Calibri"/>
                <a:sym typeface="Calibri"/>
              </a:rPr>
              <a:t>Attività numero «4»</a:t>
            </a:r>
            <a:endParaRPr/>
          </a:p>
          <a:p>
            <a:pPr marL="228600" marR="0" lvl="0" indent="-50800" algn="l" rtl="0">
              <a:lnSpc>
                <a:spcPct val="92857"/>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
        <p:nvSpPr>
          <p:cNvPr id="269" name="Google Shape;269;g2e178699462_1_24"/>
          <p:cNvSpPr txBox="1"/>
          <p:nvPr/>
        </p:nvSpPr>
        <p:spPr>
          <a:xfrm>
            <a:off x="888784" y="2914155"/>
            <a:ext cx="8901600" cy="3378000"/>
          </a:xfrm>
          <a:prstGeom prst="rect">
            <a:avLst/>
          </a:prstGeom>
          <a:noFill/>
          <a:ln>
            <a:noFill/>
          </a:ln>
        </p:spPr>
        <p:txBody>
          <a:bodyPr spcFirstLastPara="1" wrap="square" lIns="91425" tIns="45700" rIns="91425" bIns="45700" anchor="t" anchorCtr="0">
            <a:noAutofit/>
          </a:bodyPr>
          <a:lstStyle/>
          <a:p>
            <a:pPr marL="0" marR="0" lvl="0" indent="0" algn="l" rtl="0">
              <a:lnSpc>
                <a:spcPct val="133333"/>
              </a:lnSpc>
              <a:spcBef>
                <a:spcPts val="0"/>
              </a:spcBef>
              <a:spcAft>
                <a:spcPts val="0"/>
              </a:spcAft>
              <a:buClr>
                <a:schemeClr val="dk1"/>
              </a:buClr>
              <a:buSzPts val="1800"/>
              <a:buFont typeface="Arial"/>
              <a:buNone/>
            </a:pPr>
            <a:r>
              <a:rPr lang="it-IT" sz="1800" b="1" i="1">
                <a:solidFill>
                  <a:schemeClr val="dk1"/>
                </a:solidFill>
                <a:latin typeface="Calibri"/>
                <a:ea typeface="Calibri"/>
                <a:cs typeface="Calibri"/>
                <a:sym typeface="Calibri"/>
              </a:rPr>
              <a:t>Descrizione:</a:t>
            </a:r>
            <a:endParaRPr/>
          </a:p>
          <a:p>
            <a:pPr marL="0" lvl="0" indent="0" algn="l" rtl="0">
              <a:lnSpc>
                <a:spcPct val="171428"/>
              </a:lnSpc>
              <a:spcBef>
                <a:spcPts val="1000"/>
              </a:spcBef>
              <a:spcAft>
                <a:spcPts val="0"/>
              </a:spcAft>
              <a:buClr>
                <a:schemeClr val="dk1"/>
              </a:buClr>
              <a:buSzPts val="1400"/>
              <a:buFont typeface="Arial"/>
              <a:buNone/>
            </a:pPr>
            <a:r>
              <a:rPr lang="it-IT" sz="1600" u="sng">
                <a:solidFill>
                  <a:schemeClr val="dk1"/>
                </a:solidFill>
                <a:latin typeface="Calibri"/>
                <a:ea typeface="Calibri"/>
                <a:cs typeface="Calibri"/>
                <a:sym typeface="Calibri"/>
              </a:rPr>
              <a:t>In questa attività sono stati creati depliant informativi utili digitali per la sensibilizzazione al risparmio energetico, idrico e per la riduzione dei rifiuti. L’obiettivo è quello di educare la comunità scolastica a comportamenti sostenibili attraverso grafiche simpatiche e accattivanti. Questi depliant sono stati pubblicati sul sito “SansoGreen” e proiettati sui monitor presenti nell’atrio della scuola in modo da renderli accessibili a studenti e famiglie. Il focus è stato anche quello di diffondere i “comportamenti sostenibili” oltre le mura scolastiche</a:t>
            </a:r>
            <a:endParaRPr sz="1500"/>
          </a:p>
          <a:p>
            <a:pPr marL="228600" marR="0" lvl="0" indent="-139700" algn="l" rtl="0">
              <a:lnSpc>
                <a:spcPct val="171428"/>
              </a:lnSpc>
              <a:spcBef>
                <a:spcPts val="1000"/>
              </a:spcBef>
              <a:spcAft>
                <a:spcPts val="0"/>
              </a:spcAft>
              <a:buClr>
                <a:schemeClr val="dk1"/>
              </a:buClr>
              <a:buSzPts val="1400"/>
              <a:buFont typeface="Arial"/>
              <a:buNone/>
            </a:pPr>
            <a:endParaRPr sz="1400" b="1" i="1">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g2e1c1bdc3f8_1_13"/>
          <p:cNvPicPr preferRelativeResize="0"/>
          <p:nvPr/>
        </p:nvPicPr>
        <p:blipFill>
          <a:blip r:embed="rId3">
            <a:alphaModFix/>
          </a:blip>
          <a:stretch>
            <a:fillRect/>
          </a:stretch>
        </p:blipFill>
        <p:spPr>
          <a:xfrm rot="-234857">
            <a:off x="960228" y="1148826"/>
            <a:ext cx="3706503" cy="5262002"/>
          </a:xfrm>
          <a:prstGeom prst="rect">
            <a:avLst/>
          </a:prstGeom>
          <a:noFill/>
          <a:ln>
            <a:noFill/>
          </a:ln>
        </p:spPr>
      </p:pic>
      <p:pic>
        <p:nvPicPr>
          <p:cNvPr id="275" name="Google Shape;275;g2e1c1bdc3f8_1_13"/>
          <p:cNvPicPr preferRelativeResize="0"/>
          <p:nvPr/>
        </p:nvPicPr>
        <p:blipFill>
          <a:blip r:embed="rId4">
            <a:alphaModFix/>
          </a:blip>
          <a:stretch>
            <a:fillRect/>
          </a:stretch>
        </p:blipFill>
        <p:spPr>
          <a:xfrm rot="327746">
            <a:off x="5794024" y="1134313"/>
            <a:ext cx="3738076" cy="52910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g2e1c1bdc3f8_1_22"/>
          <p:cNvPicPr preferRelativeResize="0"/>
          <p:nvPr/>
        </p:nvPicPr>
        <p:blipFill>
          <a:blip r:embed="rId3">
            <a:alphaModFix/>
          </a:blip>
          <a:stretch>
            <a:fillRect/>
          </a:stretch>
        </p:blipFill>
        <p:spPr>
          <a:xfrm rot="197322">
            <a:off x="882106" y="978978"/>
            <a:ext cx="3953841" cy="5601722"/>
          </a:xfrm>
          <a:prstGeom prst="rect">
            <a:avLst/>
          </a:prstGeom>
          <a:noFill/>
          <a:ln>
            <a:noFill/>
          </a:ln>
        </p:spPr>
      </p:pic>
      <p:pic>
        <p:nvPicPr>
          <p:cNvPr id="281" name="Google Shape;281;g2e1c1bdc3f8_1_22"/>
          <p:cNvPicPr preferRelativeResize="0"/>
          <p:nvPr/>
        </p:nvPicPr>
        <p:blipFill>
          <a:blip r:embed="rId4">
            <a:alphaModFix/>
          </a:blip>
          <a:stretch>
            <a:fillRect/>
          </a:stretch>
        </p:blipFill>
        <p:spPr>
          <a:xfrm rot="-187273">
            <a:off x="5967007" y="981671"/>
            <a:ext cx="3941685" cy="55963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g2e1c1bdc3f8_0_11"/>
          <p:cNvPicPr preferRelativeResize="0"/>
          <p:nvPr/>
        </p:nvPicPr>
        <p:blipFill rotWithShape="1">
          <a:blip r:embed="rId3">
            <a:alphaModFix/>
          </a:blip>
          <a:srcRect l="18285" r="19559"/>
          <a:stretch/>
        </p:blipFill>
        <p:spPr>
          <a:xfrm rot="-411607">
            <a:off x="1165052" y="538616"/>
            <a:ext cx="4035770" cy="6341368"/>
          </a:xfrm>
          <a:prstGeom prst="rect">
            <a:avLst/>
          </a:prstGeom>
          <a:noFill/>
          <a:ln>
            <a:noFill/>
          </a:ln>
        </p:spPr>
      </p:pic>
      <p:pic>
        <p:nvPicPr>
          <p:cNvPr id="287" name="Google Shape;287;g2e1c1bdc3f8_0_11"/>
          <p:cNvPicPr preferRelativeResize="0"/>
          <p:nvPr/>
        </p:nvPicPr>
        <p:blipFill rotWithShape="1">
          <a:blip r:embed="rId4">
            <a:alphaModFix/>
          </a:blip>
          <a:srcRect l="17637" t="1729" r="18087"/>
          <a:stretch/>
        </p:blipFill>
        <p:spPr>
          <a:xfrm rot="272505">
            <a:off x="6222365" y="656524"/>
            <a:ext cx="4089396" cy="6105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0"/>
          <p:cNvSpPr txBox="1"/>
          <p:nvPr/>
        </p:nvSpPr>
        <p:spPr>
          <a:xfrm>
            <a:off x="958948" y="1256263"/>
            <a:ext cx="8901670" cy="6397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3947"/>
              <a:buFont typeface="Arial"/>
              <a:buNone/>
            </a:pPr>
            <a:r>
              <a:rPr lang="it-IT" sz="3947" b="1">
                <a:solidFill>
                  <a:srgbClr val="EF8903"/>
                </a:solidFill>
                <a:latin typeface="Calibri"/>
                <a:ea typeface="Calibri"/>
                <a:cs typeface="Calibri"/>
                <a:sym typeface="Calibri"/>
              </a:rPr>
              <a:t>CONCORSO COMUNICAZIONE</a:t>
            </a:r>
            <a:endParaRPr/>
          </a:p>
        </p:txBody>
      </p:sp>
      <p:sp>
        <p:nvSpPr>
          <p:cNvPr id="293" name="Google Shape;293;p10"/>
          <p:cNvSpPr txBox="1"/>
          <p:nvPr/>
        </p:nvSpPr>
        <p:spPr>
          <a:xfrm>
            <a:off x="972306" y="2150476"/>
            <a:ext cx="8734626" cy="606649"/>
          </a:xfrm>
          <a:prstGeom prst="rect">
            <a:avLst/>
          </a:prstGeom>
          <a:noFill/>
          <a:ln>
            <a:noFill/>
          </a:ln>
        </p:spPr>
        <p:txBody>
          <a:bodyPr spcFirstLastPara="1" wrap="square" lIns="91425" tIns="45700" rIns="91425" bIns="45700" anchor="t" anchorCtr="0">
            <a:noAutofit/>
          </a:bodyPr>
          <a:lstStyle/>
          <a:p>
            <a:pPr marL="0" marR="0" lvl="0" indent="0" algn="l" rtl="0">
              <a:lnSpc>
                <a:spcPct val="108333"/>
              </a:lnSpc>
              <a:spcBef>
                <a:spcPts val="0"/>
              </a:spcBef>
              <a:spcAft>
                <a:spcPts val="0"/>
              </a:spcAft>
              <a:buClr>
                <a:srgbClr val="3465A8"/>
              </a:buClr>
              <a:buSzPts val="2400"/>
              <a:buFont typeface="Arial"/>
              <a:buNone/>
            </a:pPr>
            <a:r>
              <a:rPr lang="it-IT" sz="2400" b="1">
                <a:solidFill>
                  <a:srgbClr val="3465A8"/>
                </a:solidFill>
                <a:latin typeface="Calibri"/>
                <a:ea typeface="Calibri"/>
                <a:cs typeface="Calibri"/>
                <a:sym typeface="Calibri"/>
              </a:rPr>
              <a:t>Elenco e descrizione delle attività «Bonus»</a:t>
            </a:r>
            <a:endParaRPr/>
          </a:p>
        </p:txBody>
      </p:sp>
      <p:sp>
        <p:nvSpPr>
          <p:cNvPr id="294" name="Google Shape;294;p10"/>
          <p:cNvSpPr txBox="1"/>
          <p:nvPr/>
        </p:nvSpPr>
        <p:spPr>
          <a:xfrm>
            <a:off x="958948" y="3022694"/>
            <a:ext cx="8901600" cy="3634500"/>
          </a:xfrm>
          <a:prstGeom prst="rect">
            <a:avLst/>
          </a:prstGeom>
          <a:noFill/>
          <a:ln>
            <a:noFill/>
          </a:ln>
        </p:spPr>
        <p:txBody>
          <a:bodyPr spcFirstLastPara="1" wrap="square" lIns="91425" tIns="45700" rIns="91425" bIns="45700" anchor="t" anchorCtr="0">
            <a:noAutofit/>
          </a:bodyPr>
          <a:lstStyle/>
          <a:p>
            <a:pPr marL="0" marR="0" lvl="0" indent="0" algn="l" rtl="0">
              <a:lnSpc>
                <a:spcPct val="133333"/>
              </a:lnSpc>
              <a:spcBef>
                <a:spcPts val="0"/>
              </a:spcBef>
              <a:spcAft>
                <a:spcPts val="0"/>
              </a:spcAft>
              <a:buClr>
                <a:schemeClr val="dk1"/>
              </a:buClr>
              <a:buSzPts val="1800"/>
              <a:buFont typeface="Arial"/>
              <a:buNone/>
            </a:pPr>
            <a:r>
              <a:rPr lang="it-IT" sz="1800" b="1" i="1">
                <a:solidFill>
                  <a:schemeClr val="dk1"/>
                </a:solidFill>
                <a:latin typeface="Calibri"/>
                <a:ea typeface="Calibri"/>
                <a:cs typeface="Calibri"/>
                <a:sym typeface="Calibri"/>
              </a:rPr>
              <a:t>Concorso Bonus:​ Attività di Diffusione​</a:t>
            </a:r>
            <a:endParaRPr/>
          </a:p>
          <a:p>
            <a:pPr marL="0" marR="0" lvl="0" indent="0" algn="l" rtl="0">
              <a:lnSpc>
                <a:spcPct val="171428"/>
              </a:lnSpc>
              <a:spcBef>
                <a:spcPts val="0"/>
              </a:spcBef>
              <a:spcAft>
                <a:spcPts val="0"/>
              </a:spcAft>
              <a:buClr>
                <a:schemeClr val="dk1"/>
              </a:buClr>
              <a:buSzPts val="1400"/>
              <a:buFont typeface="Arial"/>
              <a:buNone/>
            </a:pPr>
            <a:r>
              <a:rPr lang="it-IT" b="1" i="1" u="sng">
                <a:solidFill>
                  <a:schemeClr val="dk1"/>
                </a:solidFill>
                <a:latin typeface="Calibri"/>
                <a:ea typeface="Calibri"/>
                <a:cs typeface="Calibri"/>
                <a:sym typeface="Calibri"/>
              </a:rPr>
              <a:t>Il Team ha deciso di realizzare un sito dedicato alla diffusione di informazioni utili riguardanti comportamenti  sostenibili da adottare nella vita quotidiana.</a:t>
            </a:r>
            <a:endParaRPr b="1" i="1" u="sng">
              <a:solidFill>
                <a:schemeClr val="dk1"/>
              </a:solidFill>
              <a:latin typeface="Calibri"/>
              <a:ea typeface="Calibri"/>
              <a:cs typeface="Calibri"/>
              <a:sym typeface="Calibri"/>
            </a:endParaRPr>
          </a:p>
          <a:p>
            <a:pPr marL="0" marR="0" lvl="0" indent="0" algn="l" rtl="0">
              <a:lnSpc>
                <a:spcPct val="171428"/>
              </a:lnSpc>
              <a:spcBef>
                <a:spcPts val="0"/>
              </a:spcBef>
              <a:spcAft>
                <a:spcPts val="0"/>
              </a:spcAft>
              <a:buClr>
                <a:schemeClr val="dk1"/>
              </a:buClr>
              <a:buSzPts val="1400"/>
              <a:buFont typeface="Arial"/>
              <a:buNone/>
            </a:pPr>
            <a:r>
              <a:rPr lang="it-IT" b="1" i="1" u="sng">
                <a:solidFill>
                  <a:schemeClr val="dk1"/>
                </a:solidFill>
                <a:latin typeface="Calibri"/>
                <a:ea typeface="Calibri"/>
                <a:cs typeface="Calibri"/>
                <a:sym typeface="Calibri"/>
              </a:rPr>
              <a:t>Link al sito web:</a:t>
            </a:r>
            <a:r>
              <a:rPr lang="it-IT" b="1" i="1">
                <a:solidFill>
                  <a:schemeClr val="dk1"/>
                </a:solidFill>
                <a:latin typeface="Calibri"/>
                <a:ea typeface="Calibri"/>
                <a:cs typeface="Calibri"/>
                <a:sym typeface="Calibri"/>
              </a:rPr>
              <a:t> </a:t>
            </a:r>
            <a:r>
              <a:rPr lang="it-IT" b="1" i="1" u="sng">
                <a:solidFill>
                  <a:schemeClr val="hlink"/>
                </a:solidFill>
                <a:latin typeface="Calibri"/>
                <a:ea typeface="Calibri"/>
                <a:cs typeface="Calibri"/>
                <a:sym typeface="Calibri"/>
                <a:hlinkClick r:id="rId3"/>
              </a:rPr>
              <a:t>https://sites.google.com/sansovino.edu.it/sansogreen/home-page</a:t>
            </a:r>
            <a:endParaRPr/>
          </a:p>
          <a:p>
            <a:pPr marL="0" marR="0" lvl="0" indent="0" algn="l" rtl="0">
              <a:lnSpc>
                <a:spcPct val="171428"/>
              </a:lnSpc>
              <a:spcBef>
                <a:spcPts val="1000"/>
              </a:spcBef>
              <a:spcAft>
                <a:spcPts val="0"/>
              </a:spcAft>
              <a:buClr>
                <a:schemeClr val="dk1"/>
              </a:buClr>
              <a:buSzPts val="1400"/>
              <a:buFont typeface="Arial"/>
              <a:buNone/>
            </a:pPr>
            <a:r>
              <a:rPr lang="it-IT" sz="1400" b="1" i="1">
                <a:solidFill>
                  <a:schemeClr val="dk1"/>
                </a:solidFill>
                <a:latin typeface="Calibri"/>
                <a:ea typeface="Calibri"/>
                <a:cs typeface="Calibri"/>
                <a:sym typeface="Calibri"/>
              </a:rPr>
              <a:t>_____________________________________________________________________________________________</a:t>
            </a:r>
            <a:endParaRPr/>
          </a:p>
          <a:p>
            <a:pPr marL="0" marR="0" lvl="0" indent="0" algn="l" rtl="0">
              <a:lnSpc>
                <a:spcPct val="171428"/>
              </a:lnSpc>
              <a:spcBef>
                <a:spcPts val="1000"/>
              </a:spcBef>
              <a:spcAft>
                <a:spcPts val="0"/>
              </a:spcAft>
              <a:buClr>
                <a:schemeClr val="dk1"/>
              </a:buClr>
              <a:buSzPts val="1400"/>
              <a:buFont typeface="Arial"/>
              <a:buNone/>
            </a:pPr>
            <a:r>
              <a:rPr lang="it-IT" sz="1400" b="1" i="1">
                <a:solidFill>
                  <a:schemeClr val="dk1"/>
                </a:solidFill>
                <a:latin typeface="Calibri"/>
                <a:ea typeface="Calibri"/>
                <a:cs typeface="Calibri"/>
                <a:sym typeface="Calibri"/>
              </a:rPr>
              <a:t>_____________________________________________________________________________________________</a:t>
            </a:r>
            <a:endParaRPr/>
          </a:p>
          <a:p>
            <a:pPr marL="0" marR="0" lvl="0" indent="0" algn="l" rtl="0">
              <a:lnSpc>
                <a:spcPct val="171428"/>
              </a:lnSpc>
              <a:spcBef>
                <a:spcPts val="1000"/>
              </a:spcBef>
              <a:spcAft>
                <a:spcPts val="0"/>
              </a:spcAft>
              <a:buClr>
                <a:schemeClr val="dk1"/>
              </a:buClr>
              <a:buSzPts val="1400"/>
              <a:buFont typeface="Arial"/>
              <a:buNone/>
            </a:pPr>
            <a:r>
              <a:rPr lang="it-IT" sz="1400" b="1" i="1">
                <a:solidFill>
                  <a:schemeClr val="dk1"/>
                </a:solidFill>
                <a:latin typeface="Calibri"/>
                <a:ea typeface="Calibri"/>
                <a:cs typeface="Calibri"/>
                <a:sym typeface="Calibri"/>
              </a:rPr>
              <a:t>_____________________________________________________________________________________________</a:t>
            </a:r>
            <a:endParaRPr/>
          </a:p>
          <a:p>
            <a:pPr marL="0" marR="0" lvl="0" indent="0" algn="l" rtl="0">
              <a:lnSpc>
                <a:spcPct val="171428"/>
              </a:lnSpc>
              <a:spcBef>
                <a:spcPts val="1000"/>
              </a:spcBef>
              <a:spcAft>
                <a:spcPts val="0"/>
              </a:spcAft>
              <a:buClr>
                <a:schemeClr val="dk1"/>
              </a:buClr>
              <a:buSzPts val="1400"/>
              <a:buFont typeface="Arial"/>
              <a:buNone/>
            </a:pPr>
            <a:r>
              <a:rPr lang="it-IT" sz="1400" b="1" i="1">
                <a:solidFill>
                  <a:schemeClr val="dk1"/>
                </a:solidFill>
                <a:latin typeface="Calibri"/>
                <a:ea typeface="Calibri"/>
                <a:cs typeface="Calibri"/>
                <a:sym typeface="Calibri"/>
              </a:rPr>
              <a:t>_____________________________________________________________________________________________</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4"/>
          <p:cNvSpPr txBox="1"/>
          <p:nvPr/>
        </p:nvSpPr>
        <p:spPr>
          <a:xfrm>
            <a:off x="992402" y="1267414"/>
            <a:ext cx="8901670" cy="6397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3947"/>
              <a:buFont typeface="Arial"/>
              <a:buNone/>
            </a:pPr>
            <a:r>
              <a:rPr lang="it-IT" sz="3947" b="1">
                <a:solidFill>
                  <a:srgbClr val="EF8903"/>
                </a:solidFill>
                <a:latin typeface="Calibri"/>
                <a:ea typeface="Calibri"/>
                <a:cs typeface="Calibri"/>
                <a:sym typeface="Calibri"/>
              </a:rPr>
              <a:t>ALLEGATI</a:t>
            </a:r>
            <a:endParaRPr/>
          </a:p>
        </p:txBody>
      </p:sp>
      <p:sp>
        <p:nvSpPr>
          <p:cNvPr id="300" name="Google Shape;300;p14"/>
          <p:cNvSpPr txBox="1"/>
          <p:nvPr/>
        </p:nvSpPr>
        <p:spPr>
          <a:xfrm>
            <a:off x="1005760" y="2161627"/>
            <a:ext cx="8734626" cy="60664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465A8"/>
              </a:buClr>
              <a:buSzPts val="2400"/>
              <a:buFont typeface="Arial"/>
              <a:buNone/>
            </a:pPr>
            <a:r>
              <a:rPr lang="it-IT" sz="2400" b="1">
                <a:solidFill>
                  <a:srgbClr val="3465A8"/>
                </a:solidFill>
                <a:latin typeface="Calibri"/>
                <a:ea typeface="Calibri"/>
                <a:cs typeface="Calibri"/>
                <a:sym typeface="Calibri"/>
              </a:rPr>
              <a:t>Per una migliore gestione degli allegati, al presente modulo si prega di compilare il seguente elenco relativo alla documentazione inviata alla Redazione, indicando le informazioni sotto riportate. </a:t>
            </a:r>
            <a:endParaRPr/>
          </a:p>
          <a:p>
            <a:pPr marL="0" marR="0" lvl="0" indent="0" algn="l" rtl="0">
              <a:lnSpc>
                <a:spcPct val="90000"/>
              </a:lnSpc>
              <a:spcBef>
                <a:spcPts val="1000"/>
              </a:spcBef>
              <a:spcAft>
                <a:spcPts val="0"/>
              </a:spcAft>
              <a:buClr>
                <a:schemeClr val="dk1"/>
              </a:buClr>
              <a:buSzPts val="2400"/>
              <a:buFont typeface="Arial"/>
              <a:buNone/>
            </a:pPr>
            <a:endParaRPr sz="2400" b="1">
              <a:solidFill>
                <a:srgbClr val="3465A8"/>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
        <p:nvSpPr>
          <p:cNvPr id="301" name="Google Shape;301;p14"/>
          <p:cNvSpPr txBox="1"/>
          <p:nvPr/>
        </p:nvSpPr>
        <p:spPr>
          <a:xfrm>
            <a:off x="1005760" y="3779837"/>
            <a:ext cx="8901670" cy="311119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1800"/>
              <a:buFont typeface="Arial"/>
              <a:buAutoNum type="arabicPeriod"/>
            </a:pPr>
            <a:r>
              <a:rPr lang="it-IT" sz="1800" b="1" i="1" u="sng">
                <a:solidFill>
                  <a:schemeClr val="dk1"/>
                </a:solidFill>
                <a:latin typeface="Calibri"/>
                <a:ea typeface="Calibri"/>
                <a:cs typeface="Calibri"/>
                <a:sym typeface="Calibri"/>
              </a:rPr>
              <a:t>Volantini</a:t>
            </a:r>
            <a:endParaRPr u="sng"/>
          </a:p>
          <a:p>
            <a:pPr marL="342900" marR="0" lvl="0" indent="-342900" algn="l" rtl="0">
              <a:lnSpc>
                <a:spcPct val="90000"/>
              </a:lnSpc>
              <a:spcBef>
                <a:spcPts val="1000"/>
              </a:spcBef>
              <a:spcAft>
                <a:spcPts val="0"/>
              </a:spcAft>
              <a:buClr>
                <a:schemeClr val="dk1"/>
              </a:buClr>
              <a:buSzPts val="1800"/>
              <a:buFont typeface="Arial"/>
              <a:buAutoNum type="arabicPeriod"/>
            </a:pPr>
            <a:r>
              <a:rPr lang="it-IT" sz="1800" b="1" i="1" u="sng">
                <a:solidFill>
                  <a:schemeClr val="dk1"/>
                </a:solidFill>
                <a:latin typeface="Calibri"/>
                <a:ea typeface="Calibri"/>
                <a:cs typeface="Calibri"/>
                <a:sym typeface="Calibri"/>
              </a:rPr>
              <a:t>Sansogreen newsletter</a:t>
            </a:r>
            <a:endParaRPr u="sng"/>
          </a:p>
          <a:p>
            <a:pPr marL="342900" marR="0" lvl="0" indent="-342900" algn="l" rtl="0">
              <a:lnSpc>
                <a:spcPct val="90000"/>
              </a:lnSpc>
              <a:spcBef>
                <a:spcPts val="1000"/>
              </a:spcBef>
              <a:spcAft>
                <a:spcPts val="0"/>
              </a:spcAft>
              <a:buClr>
                <a:schemeClr val="dk1"/>
              </a:buClr>
              <a:buSzPts val="1800"/>
              <a:buFont typeface="Arial"/>
              <a:buAutoNum type="arabicPeriod"/>
            </a:pPr>
            <a:r>
              <a:rPr lang="it-IT" sz="1800" b="1" i="1" u="sng">
                <a:solidFill>
                  <a:schemeClr val="dk1"/>
                </a:solidFill>
                <a:latin typeface="Calibri"/>
                <a:ea typeface="Calibri"/>
                <a:cs typeface="Calibri"/>
                <a:sym typeface="Calibri"/>
              </a:rPr>
              <a:t>Depliant</a:t>
            </a:r>
            <a:endParaRPr u="sng"/>
          </a:p>
          <a:p>
            <a:pPr marL="342900" marR="0" lvl="0" indent="-342900" algn="l" rtl="0">
              <a:lnSpc>
                <a:spcPct val="90000"/>
              </a:lnSpc>
              <a:spcBef>
                <a:spcPts val="1000"/>
              </a:spcBef>
              <a:spcAft>
                <a:spcPts val="0"/>
              </a:spcAft>
              <a:buClr>
                <a:schemeClr val="dk1"/>
              </a:buClr>
              <a:buSzPts val="1800"/>
              <a:buFont typeface="Arial"/>
              <a:buAutoNum type="arabicPeriod"/>
            </a:pPr>
            <a:r>
              <a:rPr lang="it-IT" sz="1800" b="1" i="1">
                <a:solidFill>
                  <a:schemeClr val="dk1"/>
                </a:solidFill>
                <a:latin typeface="Calibri"/>
                <a:ea typeface="Calibri"/>
                <a:cs typeface="Calibri"/>
                <a:sym typeface="Calibri"/>
              </a:rPr>
              <a:t>________________________________________________________</a:t>
            </a:r>
            <a:endParaRPr/>
          </a:p>
          <a:p>
            <a:pPr marL="342900" marR="0" lvl="0" indent="-342900" algn="l" rtl="0">
              <a:lnSpc>
                <a:spcPct val="90000"/>
              </a:lnSpc>
              <a:spcBef>
                <a:spcPts val="1000"/>
              </a:spcBef>
              <a:spcAft>
                <a:spcPts val="0"/>
              </a:spcAft>
              <a:buClr>
                <a:schemeClr val="dk1"/>
              </a:buClr>
              <a:buSzPts val="1800"/>
              <a:buFont typeface="Arial"/>
              <a:buAutoNum type="arabicPeriod"/>
            </a:pPr>
            <a:r>
              <a:rPr lang="it-IT" sz="1800" b="1" i="1">
                <a:solidFill>
                  <a:schemeClr val="dk1"/>
                </a:solidFill>
                <a:latin typeface="Calibri"/>
                <a:ea typeface="Calibri"/>
                <a:cs typeface="Calibri"/>
                <a:sym typeface="Calibri"/>
              </a:rPr>
              <a:t>________________________________________________________</a:t>
            </a:r>
            <a:endParaRPr/>
          </a:p>
          <a:p>
            <a:pPr marL="342900" marR="0" lvl="0" indent="-342900" algn="l" rtl="0">
              <a:lnSpc>
                <a:spcPct val="90000"/>
              </a:lnSpc>
              <a:spcBef>
                <a:spcPts val="1000"/>
              </a:spcBef>
              <a:spcAft>
                <a:spcPts val="0"/>
              </a:spcAft>
              <a:buClr>
                <a:schemeClr val="dk1"/>
              </a:buClr>
              <a:buSzPts val="1800"/>
              <a:buFont typeface="Arial"/>
              <a:buAutoNum type="arabicPeriod"/>
            </a:pPr>
            <a:r>
              <a:rPr lang="it-IT" sz="1800" b="1" i="1">
                <a:solidFill>
                  <a:schemeClr val="dk1"/>
                </a:solidFill>
                <a:latin typeface="Calibri"/>
                <a:ea typeface="Calibri"/>
                <a:cs typeface="Calibri"/>
                <a:sym typeface="Calibri"/>
              </a:rPr>
              <a:t>________________________________________________________</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
        <p:nvSpPr>
          <p:cNvPr id="306" name="Google Shape;306;p15"/>
          <p:cNvSpPr txBox="1">
            <a:spLocks noGrp="1"/>
          </p:cNvSpPr>
          <p:nvPr>
            <p:ph type="body" idx="4294967295"/>
          </p:nvPr>
        </p:nvSpPr>
        <p:spPr>
          <a:xfrm>
            <a:off x="0" y="1850040"/>
            <a:ext cx="10691280" cy="1651680"/>
          </a:xfrm>
          <a:prstGeom prst="rect">
            <a:avLst/>
          </a:prstGeom>
          <a:noFill/>
          <a:ln>
            <a:noFill/>
          </a:ln>
        </p:spPr>
        <p:txBody>
          <a:bodyPr spcFirstLastPara="1" wrap="square" lIns="90000" tIns="45000" rIns="90000" bIns="45000" anchor="t" anchorCtr="0">
            <a:noAutofit/>
          </a:bodyPr>
          <a:lstStyle/>
          <a:p>
            <a:pPr marL="228600" marR="0" lvl="0" indent="0" algn="ctr" rtl="0">
              <a:lnSpc>
                <a:spcPct val="90000"/>
              </a:lnSpc>
              <a:spcBef>
                <a:spcPts val="0"/>
              </a:spcBef>
              <a:spcAft>
                <a:spcPts val="0"/>
              </a:spcAft>
              <a:buClr>
                <a:srgbClr val="EF8903"/>
              </a:buClr>
              <a:buSzPts val="5260"/>
              <a:buFont typeface="Arial"/>
              <a:buNone/>
            </a:pPr>
            <a:r>
              <a:rPr lang="it-IT" sz="5260" b="1" i="0" u="none" strike="noStrike" cap="none">
                <a:solidFill>
                  <a:srgbClr val="EF8903"/>
                </a:solidFill>
                <a:latin typeface="Calibri"/>
                <a:ea typeface="Calibri"/>
                <a:cs typeface="Calibri"/>
                <a:sym typeface="Calibri"/>
              </a:rPr>
              <a:t>Grazie per l’attenzione</a:t>
            </a:r>
            <a:endParaRPr sz="5260" b="1" i="0" u="none" strike="noStrike" cap="none">
              <a:solidFill>
                <a:srgbClr val="EF8903"/>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
          <p:cNvSpPr txBox="1">
            <a:spLocks noGrp="1"/>
          </p:cNvSpPr>
          <p:nvPr>
            <p:ph type="body" idx="4294967295"/>
          </p:nvPr>
        </p:nvSpPr>
        <p:spPr>
          <a:xfrm>
            <a:off x="959040" y="3015360"/>
            <a:ext cx="8734320" cy="606240"/>
          </a:xfrm>
          <a:prstGeom prst="rect">
            <a:avLst/>
          </a:prstGeom>
          <a:noFill/>
          <a:ln>
            <a:noFill/>
          </a:ln>
        </p:spPr>
        <p:txBody>
          <a:bodyPr spcFirstLastPara="1" wrap="square" lIns="90000" tIns="45000" rIns="90000" bIns="45000" anchor="t" anchorCtr="0">
            <a:noAutofit/>
          </a:bodyPr>
          <a:lstStyle/>
          <a:p>
            <a:pPr marL="228600" marR="0" lvl="0" indent="0" algn="l" rtl="0">
              <a:lnSpc>
                <a:spcPct val="94958"/>
              </a:lnSpc>
              <a:spcBef>
                <a:spcPts val="0"/>
              </a:spcBef>
              <a:spcAft>
                <a:spcPts val="0"/>
              </a:spcAft>
              <a:buClr>
                <a:srgbClr val="3465A8"/>
              </a:buClr>
              <a:buSzPts val="2400"/>
              <a:buFont typeface="Arial"/>
              <a:buNone/>
            </a:pPr>
            <a:r>
              <a:rPr lang="it-IT" sz="2400" b="1" i="0" u="none" strike="noStrike" cap="none">
                <a:solidFill>
                  <a:srgbClr val="3465A8"/>
                </a:solidFill>
                <a:latin typeface="Calibri"/>
                <a:ea typeface="Calibri"/>
                <a:cs typeface="Calibri"/>
                <a:sym typeface="Calibri"/>
              </a:rPr>
              <a:t>Presentazione</a:t>
            </a:r>
            <a:r>
              <a:rPr lang="it-IT" sz="2000" b="1" i="0" u="none" strike="noStrike" cap="none">
                <a:solidFill>
                  <a:srgbClr val="3465A8"/>
                </a:solidFill>
                <a:latin typeface="Calibri"/>
                <a:ea typeface="Calibri"/>
                <a:cs typeface="Calibri"/>
                <a:sym typeface="Calibri"/>
              </a:rPr>
              <a:t> delle Attività</a:t>
            </a:r>
            <a:endParaRPr sz="2000" b="0" i="0" u="none" strike="noStrike" cap="none">
              <a:solidFill>
                <a:srgbClr val="000000"/>
              </a:solidFill>
              <a:latin typeface="Calibri"/>
              <a:ea typeface="Calibri"/>
              <a:cs typeface="Calibri"/>
              <a:sym typeface="Calibri"/>
            </a:endParaRPr>
          </a:p>
          <a:p>
            <a:pPr marL="228600" marR="0" lvl="0" indent="0" algn="l" rtl="0">
              <a:lnSpc>
                <a:spcPct val="94958"/>
              </a:lnSpc>
              <a:spcBef>
                <a:spcPts val="1103"/>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6" name="Google Shape;176;p2"/>
          <p:cNvSpPr txBox="1">
            <a:spLocks noGrp="1"/>
          </p:cNvSpPr>
          <p:nvPr>
            <p:ph type="body" idx="4294967295"/>
          </p:nvPr>
        </p:nvSpPr>
        <p:spPr>
          <a:xfrm>
            <a:off x="959040" y="3553920"/>
            <a:ext cx="8901360" cy="3103235"/>
          </a:xfrm>
          <a:prstGeom prst="rect">
            <a:avLst/>
          </a:prstGeom>
          <a:noFill/>
          <a:ln>
            <a:noFill/>
          </a:ln>
        </p:spPr>
        <p:txBody>
          <a:bodyPr spcFirstLastPara="1" wrap="square" lIns="90000" tIns="45000" rIns="90000" bIns="45000" anchor="t" anchorCtr="0">
            <a:noAutofit/>
          </a:bodyPr>
          <a:lstStyle/>
          <a:p>
            <a:pPr marL="228600" marR="0" lvl="0" indent="0" algn="just" rtl="0">
              <a:lnSpc>
                <a:spcPct val="100000"/>
              </a:lnSpc>
              <a:spcBef>
                <a:spcPts val="0"/>
              </a:spcBef>
              <a:spcAft>
                <a:spcPts val="0"/>
              </a:spcAft>
              <a:buClr>
                <a:srgbClr val="F6891F"/>
              </a:buClr>
              <a:buSzPts val="1600"/>
              <a:buFont typeface="Arial"/>
              <a:buNone/>
            </a:pPr>
            <a:r>
              <a:rPr lang="it-IT" sz="1600" b="0" i="0" u="none" strike="noStrike" cap="none">
                <a:solidFill>
                  <a:srgbClr val="F6891F"/>
                </a:solidFill>
                <a:latin typeface="Calibri"/>
                <a:ea typeface="Calibri"/>
                <a:cs typeface="Calibri"/>
                <a:sym typeface="Calibri"/>
              </a:rPr>
              <a:t>Come Indicato nel «</a:t>
            </a:r>
            <a:r>
              <a:rPr lang="it-IT" sz="1600" b="1" i="0" u="none" strike="noStrike" cap="none">
                <a:solidFill>
                  <a:srgbClr val="F6891F"/>
                </a:solidFill>
                <a:latin typeface="Calibri"/>
                <a:ea typeface="Calibri"/>
                <a:cs typeface="Calibri"/>
                <a:sym typeface="Calibri"/>
              </a:rPr>
              <a:t>Modulo Presentazione Attività»</a:t>
            </a:r>
            <a:r>
              <a:rPr lang="it-IT" sz="1600" b="0" i="0" u="none" strike="noStrike" cap="none">
                <a:solidFill>
                  <a:srgbClr val="F6891F"/>
                </a:solidFill>
                <a:latin typeface="Calibri"/>
                <a:ea typeface="Calibri"/>
                <a:cs typeface="Calibri"/>
                <a:sym typeface="Calibri"/>
              </a:rPr>
              <a:t> descrivere nelle seguenti slide la sintesi di ognuna delle attività intraprese.</a:t>
            </a:r>
            <a:endParaRPr/>
          </a:p>
          <a:p>
            <a:pPr marL="228600" marR="0" lvl="0" indent="0" algn="just" rtl="0">
              <a:lnSpc>
                <a:spcPct val="100000"/>
              </a:lnSpc>
              <a:spcBef>
                <a:spcPts val="1000"/>
              </a:spcBef>
              <a:spcAft>
                <a:spcPts val="0"/>
              </a:spcAft>
              <a:buClr>
                <a:srgbClr val="F6891F"/>
              </a:buClr>
              <a:buSzPts val="1600"/>
              <a:buFont typeface="Arial"/>
              <a:buNone/>
            </a:pPr>
            <a:r>
              <a:rPr lang="it-IT" sz="1600" b="0" i="0" u="none" strike="noStrike" cap="none">
                <a:solidFill>
                  <a:srgbClr val="F6891F"/>
                </a:solidFill>
                <a:latin typeface="Calibri"/>
                <a:ea typeface="Calibri"/>
                <a:cs typeface="Calibri"/>
                <a:sym typeface="Calibri"/>
              </a:rPr>
              <a:t>Il file da consegnare dovrà essere in formato PPT o PDF non scansionato.</a:t>
            </a:r>
            <a:endParaRPr sz="1600" b="0" i="0" u="none" strike="noStrike" cap="none">
              <a:solidFill>
                <a:srgbClr val="000000"/>
              </a:solidFill>
              <a:latin typeface="Calibri"/>
              <a:ea typeface="Calibri"/>
              <a:cs typeface="Calibri"/>
              <a:sym typeface="Calibri"/>
            </a:endParaRPr>
          </a:p>
          <a:p>
            <a:pPr marL="228600" marR="0" lvl="0" indent="0" algn="just" rtl="0">
              <a:lnSpc>
                <a:spcPct val="100000"/>
              </a:lnSpc>
              <a:spcBef>
                <a:spcPts val="1000"/>
              </a:spcBef>
              <a:spcAft>
                <a:spcPts val="0"/>
              </a:spcAft>
              <a:buClr>
                <a:srgbClr val="F6891F"/>
              </a:buClr>
              <a:buSzPts val="1600"/>
              <a:buFont typeface="Arial"/>
              <a:buNone/>
            </a:pPr>
            <a:r>
              <a:rPr lang="it-IT" sz="1600" b="1" i="0" u="none" strike="noStrike" cap="none">
                <a:solidFill>
                  <a:srgbClr val="F6891F"/>
                </a:solidFill>
                <a:latin typeface="Calibri"/>
                <a:ea typeface="Calibri"/>
                <a:cs typeface="Calibri"/>
                <a:sym typeface="Calibri"/>
              </a:rPr>
              <a:t>Replicate una slide per ognuna delle Attività! </a:t>
            </a:r>
            <a:endParaRPr sz="1600" b="0" i="0" u="none" strike="noStrike" cap="none">
              <a:solidFill>
                <a:srgbClr val="000000"/>
              </a:solidFill>
              <a:latin typeface="Calibri"/>
              <a:ea typeface="Calibri"/>
              <a:cs typeface="Calibri"/>
              <a:sym typeface="Calibri"/>
            </a:endParaRPr>
          </a:p>
          <a:p>
            <a:pPr marL="228600" marR="0" lvl="0" indent="0" algn="just" rtl="0">
              <a:lnSpc>
                <a:spcPct val="100000"/>
              </a:lnSpc>
              <a:spcBef>
                <a:spcPts val="1000"/>
              </a:spcBef>
              <a:spcAft>
                <a:spcPts val="0"/>
              </a:spcAft>
              <a:buClr>
                <a:srgbClr val="F6891F"/>
              </a:buClr>
              <a:buSzPts val="1600"/>
              <a:buFont typeface="Arial"/>
              <a:buNone/>
            </a:pPr>
            <a:r>
              <a:rPr lang="it-IT" sz="1600" b="0" i="0" u="none" strike="noStrike" cap="none">
                <a:solidFill>
                  <a:srgbClr val="F6891F"/>
                </a:solidFill>
                <a:latin typeface="Calibri"/>
                <a:ea typeface="Calibri"/>
                <a:cs typeface="Calibri"/>
                <a:sym typeface="Calibri"/>
              </a:rPr>
              <a:t>Si vuole specificare che i riquadri dedicati ai contenuti possono essere modificati a vostro piacimento. </a:t>
            </a:r>
            <a:endParaRPr sz="1600" b="0" i="0" u="none" strike="noStrike" cap="none">
              <a:solidFill>
                <a:srgbClr val="000000"/>
              </a:solidFill>
              <a:latin typeface="Calibri"/>
              <a:ea typeface="Calibri"/>
              <a:cs typeface="Calibri"/>
              <a:sym typeface="Calibri"/>
            </a:endParaRPr>
          </a:p>
          <a:p>
            <a:pPr marL="228600" marR="0" lvl="0" indent="0" algn="just" rtl="0">
              <a:lnSpc>
                <a:spcPct val="100000"/>
              </a:lnSpc>
              <a:spcBef>
                <a:spcPts val="1000"/>
              </a:spcBef>
              <a:spcAft>
                <a:spcPts val="0"/>
              </a:spcAft>
              <a:buClr>
                <a:srgbClr val="F6891F"/>
              </a:buClr>
              <a:buSzPts val="1600"/>
              <a:buFont typeface="Arial"/>
              <a:buNone/>
            </a:pPr>
            <a:r>
              <a:rPr lang="it-IT" sz="1600" b="0" i="0" u="none" strike="noStrike" cap="none">
                <a:solidFill>
                  <a:srgbClr val="F6891F"/>
                </a:solidFill>
                <a:latin typeface="Calibri"/>
                <a:ea typeface="Calibri"/>
                <a:cs typeface="Calibri"/>
                <a:sym typeface="Calibri"/>
              </a:rPr>
              <a:t>Non dimenticate di inserire per ogni attività svolta immagini, foto, grafici, diagrammi, link …</a:t>
            </a:r>
            <a:endParaRPr/>
          </a:p>
          <a:p>
            <a:pPr marL="228600" marR="0" lvl="0" indent="0" algn="just" rtl="0">
              <a:lnSpc>
                <a:spcPct val="100000"/>
              </a:lnSpc>
              <a:spcBef>
                <a:spcPts val="1000"/>
              </a:spcBef>
              <a:spcAft>
                <a:spcPts val="0"/>
              </a:spcAft>
              <a:buClr>
                <a:srgbClr val="F6891F"/>
              </a:buClr>
              <a:buSzPts val="1600"/>
              <a:buFont typeface="Arial"/>
              <a:buNone/>
            </a:pPr>
            <a:r>
              <a:rPr lang="it-IT" sz="1600" b="0" i="0" u="none" strike="noStrike" cap="none">
                <a:solidFill>
                  <a:srgbClr val="F6891F"/>
                </a:solidFill>
                <a:latin typeface="Calibri"/>
                <a:ea typeface="Calibri"/>
                <a:cs typeface="Calibri"/>
                <a:sym typeface="Calibri"/>
              </a:rPr>
              <a:t>I collegamenti esterni dovranno essere accessibili, ovvero dovranno rimandare a pagine senza login o password.</a:t>
            </a:r>
            <a:endParaRPr sz="1600" b="0" i="0" u="none" strike="noStrike" cap="none">
              <a:solidFill>
                <a:srgbClr val="F6891F"/>
              </a:solidFill>
              <a:latin typeface="Calibri"/>
              <a:ea typeface="Calibri"/>
              <a:cs typeface="Calibri"/>
              <a:sym typeface="Calibri"/>
            </a:endParaRPr>
          </a:p>
          <a:p>
            <a:pPr marL="228600" marR="0" lvl="0" indent="0" algn="just" rtl="0">
              <a:lnSpc>
                <a:spcPct val="100000"/>
              </a:lnSpc>
              <a:spcBef>
                <a:spcPts val="1000"/>
              </a:spcBef>
              <a:spcAft>
                <a:spcPts val="0"/>
              </a:spcAft>
              <a:buClr>
                <a:srgbClr val="F6891F"/>
              </a:buClr>
              <a:buSzPts val="1600"/>
              <a:buFont typeface="Arial"/>
              <a:buNone/>
            </a:pPr>
            <a:r>
              <a:rPr lang="it-IT" sz="1600" b="1" i="0" u="none" strike="noStrike" cap="none">
                <a:solidFill>
                  <a:srgbClr val="F6891F"/>
                </a:solidFill>
                <a:latin typeface="Calibri"/>
                <a:ea typeface="Calibri"/>
                <a:cs typeface="Calibri"/>
                <a:sym typeface="Calibri"/>
              </a:rPr>
              <a:t>Buon Lavoro! :D</a:t>
            </a:r>
            <a:endParaRPr sz="1600" b="0" i="0" u="none" strike="noStrike" cap="none">
              <a:solidFill>
                <a:srgbClr val="000000"/>
              </a:solidFill>
              <a:latin typeface="Calibri"/>
              <a:ea typeface="Calibri"/>
              <a:cs typeface="Calibri"/>
              <a:sym typeface="Calibri"/>
            </a:endParaRPr>
          </a:p>
          <a:p>
            <a:pPr marL="228600" marR="0" lvl="0" indent="0" algn="l" rtl="0">
              <a:lnSpc>
                <a:spcPct val="150062"/>
              </a:lnSpc>
              <a:spcBef>
                <a:spcPts val="1103"/>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a:p>
            <a:pPr marL="228600" marR="0" lvl="0" indent="0" algn="l" rtl="0">
              <a:lnSpc>
                <a:spcPct val="159545"/>
              </a:lnSpc>
              <a:spcBef>
                <a:spcPts val="1103"/>
              </a:spcBef>
              <a:spcAft>
                <a:spcPts val="0"/>
              </a:spcAft>
              <a:buClr>
                <a:schemeClr val="dk1"/>
              </a:buClr>
              <a:buSzPts val="1320"/>
              <a:buFont typeface="Arial"/>
              <a:buNone/>
            </a:pPr>
            <a:endParaRPr sz="1320" b="0" i="0" u="none" strike="noStrike" cap="none">
              <a:solidFill>
                <a:srgbClr val="000000"/>
              </a:solidFill>
              <a:latin typeface="Calibri"/>
              <a:ea typeface="Calibri"/>
              <a:cs typeface="Calibri"/>
              <a:sym typeface="Calibri"/>
            </a:endParaRPr>
          </a:p>
        </p:txBody>
      </p:sp>
      <p:pic>
        <p:nvPicPr>
          <p:cNvPr id="177" name="Google Shape;177;p2"/>
          <p:cNvPicPr preferRelativeResize="0"/>
          <p:nvPr/>
        </p:nvPicPr>
        <p:blipFill rotWithShape="1">
          <a:blip r:embed="rId3">
            <a:alphaModFix/>
          </a:blip>
          <a:srcRect/>
          <a:stretch/>
        </p:blipFill>
        <p:spPr>
          <a:xfrm>
            <a:off x="2185560" y="902520"/>
            <a:ext cx="6281280" cy="21646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
          <p:cNvPicPr preferRelativeResize="0"/>
          <p:nvPr/>
        </p:nvPicPr>
        <p:blipFill rotWithShape="1">
          <a:blip r:embed="rId3">
            <a:alphaModFix/>
          </a:blip>
          <a:srcRect/>
          <a:stretch/>
        </p:blipFill>
        <p:spPr>
          <a:xfrm>
            <a:off x="2185560" y="902520"/>
            <a:ext cx="6281280" cy="2164680"/>
          </a:xfrm>
          <a:prstGeom prst="rect">
            <a:avLst/>
          </a:prstGeom>
          <a:noFill/>
          <a:ln>
            <a:noFill/>
          </a:ln>
        </p:spPr>
      </p:pic>
      <p:sp>
        <p:nvSpPr>
          <p:cNvPr id="183" name="Google Shape;183;p3"/>
          <p:cNvSpPr txBox="1"/>
          <p:nvPr/>
        </p:nvSpPr>
        <p:spPr>
          <a:xfrm>
            <a:off x="700640" y="2988000"/>
            <a:ext cx="8734626" cy="606649"/>
          </a:xfrm>
          <a:prstGeom prst="rect">
            <a:avLst/>
          </a:prstGeom>
          <a:noFill/>
          <a:ln>
            <a:noFill/>
          </a:ln>
        </p:spPr>
        <p:txBody>
          <a:bodyPr spcFirstLastPara="1" wrap="square" lIns="91425" tIns="45700" rIns="91425" bIns="45700" anchor="t" anchorCtr="0">
            <a:noAutofit/>
          </a:bodyPr>
          <a:lstStyle/>
          <a:p>
            <a:pPr marL="0" marR="0" lvl="0" indent="0" algn="l" rtl="0">
              <a:lnSpc>
                <a:spcPct val="108333"/>
              </a:lnSpc>
              <a:spcBef>
                <a:spcPts val="0"/>
              </a:spcBef>
              <a:spcAft>
                <a:spcPts val="0"/>
              </a:spcAft>
              <a:buClr>
                <a:srgbClr val="3465A8"/>
              </a:buClr>
              <a:buSzPts val="2400"/>
              <a:buFont typeface="Arial"/>
              <a:buNone/>
            </a:pPr>
            <a:r>
              <a:rPr lang="it-IT" sz="2400" b="1" i="0" u="none" strike="noStrike" cap="none">
                <a:solidFill>
                  <a:srgbClr val="3465A8"/>
                </a:solidFill>
                <a:latin typeface="Arial"/>
                <a:ea typeface="Arial"/>
                <a:cs typeface="Arial"/>
                <a:sym typeface="Arial"/>
              </a:rPr>
              <a:t>Scelta Ambiti e </a:t>
            </a:r>
            <a:r>
              <a:rPr lang="it-IT" sz="2400" b="1" i="0" u="none" strike="noStrike" cap="none">
                <a:solidFill>
                  <a:srgbClr val="3465A8"/>
                </a:solidFill>
                <a:latin typeface="Calibri"/>
                <a:ea typeface="Calibri"/>
                <a:cs typeface="Calibri"/>
                <a:sym typeface="Calibri"/>
              </a:rPr>
              <a:t>Tematiche</a:t>
            </a:r>
            <a:endParaRPr sz="2400" b="1" i="0" u="none" strike="noStrike" cap="none">
              <a:solidFill>
                <a:srgbClr val="3465A8"/>
              </a:solidFill>
              <a:latin typeface="Calibri"/>
              <a:ea typeface="Calibri"/>
              <a:cs typeface="Calibri"/>
              <a:sym typeface="Calibri"/>
            </a:endParaRPr>
          </a:p>
        </p:txBody>
      </p:sp>
      <p:graphicFrame>
        <p:nvGraphicFramePr>
          <p:cNvPr id="184" name="Google Shape;184;p3"/>
          <p:cNvGraphicFramePr/>
          <p:nvPr/>
        </p:nvGraphicFramePr>
        <p:xfrm>
          <a:off x="700640" y="3779837"/>
          <a:ext cx="4186400" cy="2239450"/>
        </p:xfrm>
        <a:graphic>
          <a:graphicData uri="http://schemas.openxmlformats.org/drawingml/2006/table">
            <a:tbl>
              <a:tblPr firstRow="1" firstCol="1" bandRow="1">
                <a:noFill/>
                <a:tableStyleId>{9CA7DB83-EC34-4208-B3CD-CF895B957E28}</a:tableStyleId>
              </a:tblPr>
              <a:tblGrid>
                <a:gridCol w="2925425">
                  <a:extLst>
                    <a:ext uri="{9D8B030D-6E8A-4147-A177-3AD203B41FA5}">
                      <a16:colId xmlns:a16="http://schemas.microsoft.com/office/drawing/2014/main" val="20000"/>
                    </a:ext>
                  </a:extLst>
                </a:gridCol>
                <a:gridCol w="1260975">
                  <a:extLst>
                    <a:ext uri="{9D8B030D-6E8A-4147-A177-3AD203B41FA5}">
                      <a16:colId xmlns:a16="http://schemas.microsoft.com/office/drawing/2014/main" val="20001"/>
                    </a:ext>
                  </a:extLst>
                </a:gridCol>
              </a:tblGrid>
              <a:tr h="504400">
                <a:tc gridSpan="2">
                  <a:txBody>
                    <a:bodyPr/>
                    <a:lstStyle/>
                    <a:p>
                      <a:pPr marL="0" marR="0" lvl="0" indent="0" algn="ctr" rtl="0">
                        <a:lnSpc>
                          <a:spcPct val="107000"/>
                        </a:lnSpc>
                        <a:spcBef>
                          <a:spcPts val="0"/>
                        </a:spcBef>
                        <a:spcAft>
                          <a:spcPts val="0"/>
                        </a:spcAft>
                        <a:buNone/>
                      </a:pPr>
                      <a:r>
                        <a:rPr lang="it-IT" sz="1200" b="1" u="none" strike="noStrike" cap="none">
                          <a:solidFill>
                            <a:srgbClr val="000000"/>
                          </a:solidFill>
                          <a:latin typeface="Calibri"/>
                          <a:ea typeface="Calibri"/>
                          <a:cs typeface="Calibri"/>
                          <a:sym typeface="Calibri"/>
                        </a:rPr>
                        <a:t>AMBITI DI CONCORSO PER LE QUALI SI PARTECIPA*</a:t>
                      </a:r>
                      <a:endParaRPr/>
                    </a:p>
                  </a:txBody>
                  <a:tcPr marL="7150" marR="7150" marT="7150" marB="7150" anchor="ctr">
                    <a:solidFill>
                      <a:srgbClr val="EF8903"/>
                    </a:solidFill>
                  </a:tcPr>
                </a:tc>
                <a:tc hMerge="1">
                  <a:txBody>
                    <a:bodyPr/>
                    <a:lstStyle/>
                    <a:p>
                      <a:endParaRPr lang="it-IT"/>
                    </a:p>
                  </a:txBody>
                  <a:tcPr/>
                </a:tc>
                <a:extLst>
                  <a:ext uri="{0D108BD9-81ED-4DB2-BD59-A6C34878D82A}">
                    <a16:rowId xmlns:a16="http://schemas.microsoft.com/office/drawing/2014/main" val="10000"/>
                  </a:ext>
                </a:extLst>
              </a:tr>
              <a:tr h="578350">
                <a:tc>
                  <a:txBody>
                    <a:bodyPr/>
                    <a:lstStyle/>
                    <a:p>
                      <a:pPr marL="176214" marR="0" lvl="0" indent="0" algn="l" rtl="0">
                        <a:lnSpc>
                          <a:spcPct val="107000"/>
                        </a:lnSpc>
                        <a:spcBef>
                          <a:spcPts val="0"/>
                        </a:spcBef>
                        <a:spcAft>
                          <a:spcPts val="0"/>
                        </a:spcAft>
                        <a:buNone/>
                      </a:pPr>
                      <a:r>
                        <a:rPr lang="it-IT" sz="1200" u="none" strike="noStrike" cap="none">
                          <a:solidFill>
                            <a:srgbClr val="000000"/>
                          </a:solidFill>
                          <a:latin typeface="Calibri"/>
                          <a:ea typeface="Calibri"/>
                          <a:cs typeface="Calibri"/>
                          <a:sym typeface="Calibri"/>
                        </a:rPr>
                        <a:t>1- CONCORSO FORMAZIONE</a:t>
                      </a:r>
                      <a:endParaRPr sz="1200" u="none" strike="noStrike" cap="none">
                        <a:solidFill>
                          <a:srgbClr val="000000"/>
                        </a:solidFill>
                        <a:latin typeface="Calibri"/>
                        <a:ea typeface="Calibri"/>
                        <a:cs typeface="Calibri"/>
                        <a:sym typeface="Calibri"/>
                      </a:endParaRPr>
                    </a:p>
                  </a:txBody>
                  <a:tcPr marL="7150" marR="7150" marT="7150" marB="7150" anchor="ctr"/>
                </a:tc>
                <a:tc>
                  <a:txBody>
                    <a:bodyPr/>
                    <a:lstStyle/>
                    <a:p>
                      <a:pPr marL="0" marR="0" lvl="0" indent="0" algn="ctr" rtl="0">
                        <a:lnSpc>
                          <a:spcPct val="107000"/>
                        </a:lnSpc>
                        <a:spcBef>
                          <a:spcPts val="0"/>
                        </a:spcBef>
                        <a:spcAft>
                          <a:spcPts val="0"/>
                        </a:spcAft>
                        <a:buNone/>
                      </a:pPr>
                      <a:endParaRPr sz="1100" u="none" strike="noStrike" cap="none">
                        <a:latin typeface="Arial"/>
                        <a:ea typeface="Arial"/>
                        <a:cs typeface="Arial"/>
                        <a:sym typeface="Arial"/>
                      </a:endParaRPr>
                    </a:p>
                  </a:txBody>
                  <a:tcPr marL="7150" marR="7150" marT="7150" marB="7150" anchor="ctr"/>
                </a:tc>
                <a:extLst>
                  <a:ext uri="{0D108BD9-81ED-4DB2-BD59-A6C34878D82A}">
                    <a16:rowId xmlns:a16="http://schemas.microsoft.com/office/drawing/2014/main" val="10001"/>
                  </a:ext>
                </a:extLst>
              </a:tr>
              <a:tr h="578350">
                <a:tc>
                  <a:txBody>
                    <a:bodyPr/>
                    <a:lstStyle/>
                    <a:p>
                      <a:pPr marL="176214" marR="0" lvl="0" indent="0" algn="l" rtl="0">
                        <a:lnSpc>
                          <a:spcPct val="107000"/>
                        </a:lnSpc>
                        <a:spcBef>
                          <a:spcPts val="0"/>
                        </a:spcBef>
                        <a:spcAft>
                          <a:spcPts val="0"/>
                        </a:spcAft>
                        <a:buNone/>
                      </a:pPr>
                      <a:r>
                        <a:rPr lang="it-IT" sz="1200" u="none" strike="noStrike" cap="none">
                          <a:solidFill>
                            <a:srgbClr val="000000"/>
                          </a:solidFill>
                          <a:latin typeface="Calibri"/>
                          <a:ea typeface="Calibri"/>
                          <a:cs typeface="Calibri"/>
                          <a:sym typeface="Calibri"/>
                        </a:rPr>
                        <a:t>2 - CONCORSO COMUNICAZIONE</a:t>
                      </a:r>
                      <a:endParaRPr sz="1200" u="none" strike="noStrike" cap="none">
                        <a:solidFill>
                          <a:srgbClr val="000000"/>
                        </a:solidFill>
                        <a:latin typeface="Calibri"/>
                        <a:ea typeface="Calibri"/>
                        <a:cs typeface="Calibri"/>
                        <a:sym typeface="Calibri"/>
                      </a:endParaRPr>
                    </a:p>
                  </a:txBody>
                  <a:tcPr marL="7150" marR="7150" marT="7150" marB="7150" anchor="ctr"/>
                </a:tc>
                <a:tc>
                  <a:txBody>
                    <a:bodyPr/>
                    <a:lstStyle/>
                    <a:p>
                      <a:pPr marL="0" marR="0" lvl="0" indent="0" algn="ctr" rtl="0">
                        <a:lnSpc>
                          <a:spcPct val="107000"/>
                        </a:lnSpc>
                        <a:spcBef>
                          <a:spcPts val="0"/>
                        </a:spcBef>
                        <a:spcAft>
                          <a:spcPts val="0"/>
                        </a:spcAft>
                        <a:buNone/>
                      </a:pPr>
                      <a:endParaRPr sz="1100" u="none" strike="noStrike" cap="none">
                        <a:latin typeface="Arial"/>
                        <a:ea typeface="Arial"/>
                        <a:cs typeface="Arial"/>
                        <a:sym typeface="Arial"/>
                      </a:endParaRPr>
                    </a:p>
                  </a:txBody>
                  <a:tcPr marL="7150" marR="7150" marT="7150" marB="7150" anchor="ctr"/>
                </a:tc>
                <a:extLst>
                  <a:ext uri="{0D108BD9-81ED-4DB2-BD59-A6C34878D82A}">
                    <a16:rowId xmlns:a16="http://schemas.microsoft.com/office/drawing/2014/main" val="10002"/>
                  </a:ext>
                </a:extLst>
              </a:tr>
              <a:tr h="578350">
                <a:tc>
                  <a:txBody>
                    <a:bodyPr/>
                    <a:lstStyle/>
                    <a:p>
                      <a:pPr marL="176214" marR="0" lvl="0" indent="0" algn="l" rtl="0">
                        <a:lnSpc>
                          <a:spcPct val="107000"/>
                        </a:lnSpc>
                        <a:spcBef>
                          <a:spcPts val="0"/>
                        </a:spcBef>
                        <a:spcAft>
                          <a:spcPts val="0"/>
                        </a:spcAft>
                        <a:buNone/>
                      </a:pPr>
                      <a:r>
                        <a:rPr lang="it-IT" sz="1200" u="none" strike="noStrike" cap="none">
                          <a:solidFill>
                            <a:srgbClr val="000000"/>
                          </a:solidFill>
                          <a:latin typeface="Calibri"/>
                          <a:ea typeface="Calibri"/>
                          <a:cs typeface="Calibri"/>
                          <a:sym typeface="Calibri"/>
                        </a:rPr>
                        <a:t>3 - CONCORSO AZIONI CONCRETE </a:t>
                      </a:r>
                      <a:endParaRPr sz="1200" u="none" strike="noStrike" cap="none">
                        <a:solidFill>
                          <a:srgbClr val="000000"/>
                        </a:solidFill>
                        <a:latin typeface="Calibri"/>
                        <a:ea typeface="Calibri"/>
                        <a:cs typeface="Calibri"/>
                        <a:sym typeface="Calibri"/>
                      </a:endParaRPr>
                    </a:p>
                  </a:txBody>
                  <a:tcPr marL="7150" marR="7150" marT="7150" marB="7150" anchor="ctr"/>
                </a:tc>
                <a:tc>
                  <a:txBody>
                    <a:bodyPr/>
                    <a:lstStyle/>
                    <a:p>
                      <a:pPr marL="0" marR="0" lvl="0" indent="0" algn="ctr" rtl="0">
                        <a:lnSpc>
                          <a:spcPct val="107000"/>
                        </a:lnSpc>
                        <a:spcBef>
                          <a:spcPts val="0"/>
                        </a:spcBef>
                        <a:spcAft>
                          <a:spcPts val="0"/>
                        </a:spcAft>
                        <a:buNone/>
                      </a:pPr>
                      <a:endParaRPr sz="1100" u="none" strike="noStrike" cap="none">
                        <a:latin typeface="Arial"/>
                        <a:ea typeface="Arial"/>
                        <a:cs typeface="Arial"/>
                        <a:sym typeface="Arial"/>
                      </a:endParaRPr>
                    </a:p>
                  </a:txBody>
                  <a:tcPr marL="7150" marR="7150" marT="7150" marB="7150" anchor="ctr"/>
                </a:tc>
                <a:extLst>
                  <a:ext uri="{0D108BD9-81ED-4DB2-BD59-A6C34878D82A}">
                    <a16:rowId xmlns:a16="http://schemas.microsoft.com/office/drawing/2014/main" val="10003"/>
                  </a:ext>
                </a:extLst>
              </a:tr>
            </a:tbl>
          </a:graphicData>
        </a:graphic>
      </p:graphicFrame>
      <p:graphicFrame>
        <p:nvGraphicFramePr>
          <p:cNvPr id="185" name="Google Shape;185;p3"/>
          <p:cNvGraphicFramePr/>
          <p:nvPr/>
        </p:nvGraphicFramePr>
        <p:xfrm>
          <a:off x="5804783" y="3779839"/>
          <a:ext cx="4186400" cy="2239375"/>
        </p:xfrm>
        <a:graphic>
          <a:graphicData uri="http://schemas.openxmlformats.org/drawingml/2006/table">
            <a:tbl>
              <a:tblPr firstRow="1" firstCol="1" bandRow="1">
                <a:noFill/>
                <a:tableStyleId>{9CA7DB83-EC34-4208-B3CD-CF895B957E28}</a:tableStyleId>
              </a:tblPr>
              <a:tblGrid>
                <a:gridCol w="3848425">
                  <a:extLst>
                    <a:ext uri="{9D8B030D-6E8A-4147-A177-3AD203B41FA5}">
                      <a16:colId xmlns:a16="http://schemas.microsoft.com/office/drawing/2014/main" val="20000"/>
                    </a:ext>
                  </a:extLst>
                </a:gridCol>
                <a:gridCol w="337975">
                  <a:extLst>
                    <a:ext uri="{9D8B030D-6E8A-4147-A177-3AD203B41FA5}">
                      <a16:colId xmlns:a16="http://schemas.microsoft.com/office/drawing/2014/main" val="20001"/>
                    </a:ext>
                  </a:extLst>
                </a:gridCol>
              </a:tblGrid>
              <a:tr h="488875">
                <a:tc gridSpan="2">
                  <a:txBody>
                    <a:bodyPr/>
                    <a:lstStyle/>
                    <a:p>
                      <a:pPr marL="0" marR="0" lvl="0" indent="0" algn="ctr" rtl="0">
                        <a:lnSpc>
                          <a:spcPct val="107000"/>
                        </a:lnSpc>
                        <a:spcBef>
                          <a:spcPts val="0"/>
                        </a:spcBef>
                        <a:spcAft>
                          <a:spcPts val="0"/>
                        </a:spcAft>
                        <a:buNone/>
                      </a:pPr>
                      <a:r>
                        <a:rPr lang="it-IT" sz="1200" b="1" u="none" strike="noStrike" cap="none">
                          <a:solidFill>
                            <a:schemeClr val="lt1"/>
                          </a:solidFill>
                          <a:latin typeface="Calibri"/>
                          <a:ea typeface="Calibri"/>
                          <a:cs typeface="Calibri"/>
                          <a:sym typeface="Calibri"/>
                        </a:rPr>
                        <a:t>TEMATICHE AFFRONTATE*</a:t>
                      </a:r>
                      <a:endParaRPr/>
                    </a:p>
                  </a:txBody>
                  <a:tcPr marL="7150" marR="7150" marT="7150" marB="7150" anchor="ctr">
                    <a:solidFill>
                      <a:srgbClr val="3465A8"/>
                    </a:solidFill>
                  </a:tcPr>
                </a:tc>
                <a:tc hMerge="1">
                  <a:txBody>
                    <a:bodyPr/>
                    <a:lstStyle/>
                    <a:p>
                      <a:endParaRPr lang="it-IT"/>
                    </a:p>
                  </a:txBody>
                  <a:tcPr/>
                </a:tc>
                <a:extLst>
                  <a:ext uri="{0D108BD9-81ED-4DB2-BD59-A6C34878D82A}">
                    <a16:rowId xmlns:a16="http://schemas.microsoft.com/office/drawing/2014/main" val="10000"/>
                  </a:ext>
                </a:extLst>
              </a:tr>
              <a:tr h="462325">
                <a:tc>
                  <a:txBody>
                    <a:bodyPr/>
                    <a:lstStyle/>
                    <a:p>
                      <a:pPr marL="177795" marR="0" lvl="0" indent="-1591" algn="l" rtl="0">
                        <a:lnSpc>
                          <a:spcPct val="107000"/>
                        </a:lnSpc>
                        <a:spcBef>
                          <a:spcPts val="0"/>
                        </a:spcBef>
                        <a:spcAft>
                          <a:spcPts val="0"/>
                        </a:spcAft>
                        <a:buClr>
                          <a:srgbClr val="000000"/>
                        </a:buClr>
                        <a:buSzPts val="1200"/>
                        <a:buFont typeface="Calibri"/>
                        <a:buNone/>
                      </a:pPr>
                      <a:r>
                        <a:rPr lang="it-IT" sz="1200" b="1" u="none" strike="noStrike" cap="none">
                          <a:solidFill>
                            <a:srgbClr val="000000"/>
                          </a:solidFill>
                          <a:latin typeface="Calibri"/>
                          <a:ea typeface="Calibri"/>
                          <a:cs typeface="Calibri"/>
                          <a:sym typeface="Calibri"/>
                        </a:rPr>
                        <a:t>ENERGIA ELETTRICA E TERMICA E RISPARMIO ENERGETICO</a:t>
                      </a:r>
                      <a:endParaRPr sz="1200" u="none" strike="noStrike" cap="none">
                        <a:latin typeface="Calibri"/>
                        <a:ea typeface="Calibri"/>
                        <a:cs typeface="Calibri"/>
                        <a:sym typeface="Calibri"/>
                      </a:endParaRPr>
                    </a:p>
                  </a:txBody>
                  <a:tcPr marL="7150" marR="7150" marT="7150" marB="7150" anchor="ctr"/>
                </a:tc>
                <a:tc>
                  <a:txBody>
                    <a:bodyPr/>
                    <a:lstStyle/>
                    <a:p>
                      <a:pPr marL="0" marR="0" lvl="0" indent="0" algn="ctr" rtl="0">
                        <a:lnSpc>
                          <a:spcPct val="107000"/>
                        </a:lnSpc>
                        <a:spcBef>
                          <a:spcPts val="0"/>
                        </a:spcBef>
                        <a:spcAft>
                          <a:spcPts val="0"/>
                        </a:spcAft>
                        <a:buNone/>
                      </a:pPr>
                      <a:endParaRPr sz="1100" u="none" strike="noStrike" cap="none">
                        <a:latin typeface="Arial"/>
                        <a:ea typeface="Arial"/>
                        <a:cs typeface="Arial"/>
                        <a:sym typeface="Arial"/>
                      </a:endParaRPr>
                    </a:p>
                  </a:txBody>
                  <a:tcPr marL="7150" marR="7150" marT="7150" marB="7150" anchor="ctr"/>
                </a:tc>
                <a:extLst>
                  <a:ext uri="{0D108BD9-81ED-4DB2-BD59-A6C34878D82A}">
                    <a16:rowId xmlns:a16="http://schemas.microsoft.com/office/drawing/2014/main" val="10001"/>
                  </a:ext>
                </a:extLst>
              </a:tr>
              <a:tr h="412925">
                <a:tc>
                  <a:txBody>
                    <a:bodyPr/>
                    <a:lstStyle/>
                    <a:p>
                      <a:pPr marL="176214" marR="0" lvl="0" indent="0" algn="just" rtl="0">
                        <a:lnSpc>
                          <a:spcPct val="107000"/>
                        </a:lnSpc>
                        <a:spcBef>
                          <a:spcPts val="0"/>
                        </a:spcBef>
                        <a:spcAft>
                          <a:spcPts val="0"/>
                        </a:spcAft>
                        <a:buClr>
                          <a:srgbClr val="000000"/>
                        </a:buClr>
                        <a:buSzPts val="1200"/>
                        <a:buFont typeface="Calibri"/>
                        <a:buNone/>
                      </a:pPr>
                      <a:r>
                        <a:rPr lang="it-IT" sz="1200" b="1" u="none" strike="noStrike" cap="none">
                          <a:solidFill>
                            <a:srgbClr val="000000"/>
                          </a:solidFill>
                          <a:latin typeface="Calibri"/>
                          <a:ea typeface="Calibri"/>
                          <a:cs typeface="Calibri"/>
                          <a:sym typeface="Calibri"/>
                        </a:rPr>
                        <a:t>MOBILITÀ SOSTENIBILE</a:t>
                      </a:r>
                      <a:endParaRPr/>
                    </a:p>
                  </a:txBody>
                  <a:tcPr marL="7150" marR="7150" marT="7150" marB="7150" anchor="ctr"/>
                </a:tc>
                <a:tc>
                  <a:txBody>
                    <a:bodyPr/>
                    <a:lstStyle/>
                    <a:p>
                      <a:pPr marL="0" marR="0" lvl="0" indent="0" algn="ctr" rtl="0">
                        <a:lnSpc>
                          <a:spcPct val="107000"/>
                        </a:lnSpc>
                        <a:spcBef>
                          <a:spcPts val="0"/>
                        </a:spcBef>
                        <a:spcAft>
                          <a:spcPts val="0"/>
                        </a:spcAft>
                        <a:buNone/>
                      </a:pPr>
                      <a:endParaRPr sz="1100" b="1" u="none" strike="noStrike" cap="none">
                        <a:solidFill>
                          <a:srgbClr val="000000"/>
                        </a:solidFill>
                        <a:latin typeface="Arial"/>
                        <a:ea typeface="Arial"/>
                        <a:cs typeface="Arial"/>
                        <a:sym typeface="Arial"/>
                      </a:endParaRPr>
                    </a:p>
                  </a:txBody>
                  <a:tcPr marL="7150" marR="7150" marT="7150" marB="7150" anchor="ctr"/>
                </a:tc>
                <a:extLst>
                  <a:ext uri="{0D108BD9-81ED-4DB2-BD59-A6C34878D82A}">
                    <a16:rowId xmlns:a16="http://schemas.microsoft.com/office/drawing/2014/main" val="10002"/>
                  </a:ext>
                </a:extLst>
              </a:tr>
              <a:tr h="412925">
                <a:tc>
                  <a:txBody>
                    <a:bodyPr/>
                    <a:lstStyle/>
                    <a:p>
                      <a:pPr marL="176214" marR="0" lvl="0" indent="0" algn="just" rtl="0">
                        <a:lnSpc>
                          <a:spcPct val="107000"/>
                        </a:lnSpc>
                        <a:spcBef>
                          <a:spcPts val="0"/>
                        </a:spcBef>
                        <a:spcAft>
                          <a:spcPts val="0"/>
                        </a:spcAft>
                        <a:buNone/>
                      </a:pPr>
                      <a:r>
                        <a:rPr lang="it-IT" sz="1200" b="1" u="none" strike="noStrike" cap="none">
                          <a:solidFill>
                            <a:srgbClr val="000000"/>
                          </a:solidFill>
                          <a:latin typeface="Calibri"/>
                          <a:ea typeface="Calibri"/>
                          <a:cs typeface="Calibri"/>
                          <a:sym typeface="Calibri"/>
                        </a:rPr>
                        <a:t>RIDUZIONE DEI RIFIUTI</a:t>
                      </a:r>
                      <a:endParaRPr sz="1200" b="1" u="none" strike="noStrike" cap="none">
                        <a:solidFill>
                          <a:srgbClr val="000000"/>
                        </a:solidFill>
                        <a:latin typeface="Calibri"/>
                        <a:ea typeface="Calibri"/>
                        <a:cs typeface="Calibri"/>
                        <a:sym typeface="Calibri"/>
                      </a:endParaRPr>
                    </a:p>
                  </a:txBody>
                  <a:tcPr marL="7150" marR="7150" marT="7150" marB="7150" anchor="ctr"/>
                </a:tc>
                <a:tc>
                  <a:txBody>
                    <a:bodyPr/>
                    <a:lstStyle/>
                    <a:p>
                      <a:pPr marL="0" marR="0" lvl="0" indent="0" algn="ctr" rtl="0">
                        <a:lnSpc>
                          <a:spcPct val="107000"/>
                        </a:lnSpc>
                        <a:spcBef>
                          <a:spcPts val="0"/>
                        </a:spcBef>
                        <a:spcAft>
                          <a:spcPts val="0"/>
                        </a:spcAft>
                        <a:buNone/>
                      </a:pPr>
                      <a:endParaRPr sz="1100" u="none" strike="noStrike" cap="none">
                        <a:latin typeface="Arial"/>
                        <a:ea typeface="Arial"/>
                        <a:cs typeface="Arial"/>
                        <a:sym typeface="Arial"/>
                      </a:endParaRPr>
                    </a:p>
                  </a:txBody>
                  <a:tcPr marL="7150" marR="7150" marT="7150" marB="7150" anchor="ctr"/>
                </a:tc>
                <a:extLst>
                  <a:ext uri="{0D108BD9-81ED-4DB2-BD59-A6C34878D82A}">
                    <a16:rowId xmlns:a16="http://schemas.microsoft.com/office/drawing/2014/main" val="10003"/>
                  </a:ext>
                </a:extLst>
              </a:tr>
              <a:tr h="462325">
                <a:tc>
                  <a:txBody>
                    <a:bodyPr/>
                    <a:lstStyle/>
                    <a:p>
                      <a:pPr marL="176214" marR="0" lvl="0" indent="0" algn="l" rtl="0">
                        <a:lnSpc>
                          <a:spcPct val="107000"/>
                        </a:lnSpc>
                        <a:spcBef>
                          <a:spcPts val="0"/>
                        </a:spcBef>
                        <a:spcAft>
                          <a:spcPts val="0"/>
                        </a:spcAft>
                        <a:buClr>
                          <a:srgbClr val="000000"/>
                        </a:buClr>
                        <a:buSzPts val="1200"/>
                        <a:buFont typeface="Calibri"/>
                        <a:buNone/>
                      </a:pPr>
                      <a:r>
                        <a:rPr lang="it-IT" sz="1200" b="1" u="none" strike="noStrike" cap="none">
                          <a:solidFill>
                            <a:srgbClr val="000000"/>
                          </a:solidFill>
                          <a:latin typeface="Calibri"/>
                          <a:ea typeface="Calibri"/>
                          <a:cs typeface="Calibri"/>
                          <a:sym typeface="Calibri"/>
                        </a:rPr>
                        <a:t>ACQUA E RISPARMIO IDRICO </a:t>
                      </a:r>
                      <a:endParaRPr sz="1200" b="1" u="none" strike="noStrike" cap="none">
                        <a:solidFill>
                          <a:srgbClr val="000000"/>
                        </a:solidFill>
                        <a:latin typeface="Calibri"/>
                        <a:ea typeface="Calibri"/>
                        <a:cs typeface="Calibri"/>
                        <a:sym typeface="Calibri"/>
                      </a:endParaRPr>
                    </a:p>
                  </a:txBody>
                  <a:tcPr marL="7150" marR="7150" marT="7150" marB="7150" anchor="ctr"/>
                </a:tc>
                <a:tc>
                  <a:txBody>
                    <a:bodyPr/>
                    <a:lstStyle/>
                    <a:p>
                      <a:pPr marL="0" marR="0" lvl="0" indent="0" algn="ctr" rtl="0">
                        <a:lnSpc>
                          <a:spcPct val="107000"/>
                        </a:lnSpc>
                        <a:spcBef>
                          <a:spcPts val="0"/>
                        </a:spcBef>
                        <a:spcAft>
                          <a:spcPts val="0"/>
                        </a:spcAft>
                        <a:buClr>
                          <a:schemeClr val="dk1"/>
                        </a:buClr>
                        <a:buSzPts val="1100"/>
                        <a:buFont typeface="Arial"/>
                        <a:buNone/>
                      </a:pPr>
                      <a:endParaRPr sz="1100" b="1" u="none" strike="noStrike" cap="none">
                        <a:solidFill>
                          <a:srgbClr val="000000"/>
                        </a:solidFill>
                        <a:latin typeface="Arial"/>
                        <a:ea typeface="Arial"/>
                        <a:cs typeface="Arial"/>
                        <a:sym typeface="Arial"/>
                      </a:endParaRPr>
                    </a:p>
                  </a:txBody>
                  <a:tcPr marL="7150" marR="7150" marT="7150" marB="7150" anchor="ctr"/>
                </a:tc>
                <a:extLst>
                  <a:ext uri="{0D108BD9-81ED-4DB2-BD59-A6C34878D82A}">
                    <a16:rowId xmlns:a16="http://schemas.microsoft.com/office/drawing/2014/main" val="10004"/>
                  </a:ext>
                </a:extLst>
              </a:tr>
            </a:tbl>
          </a:graphicData>
        </a:graphic>
      </p:graphicFrame>
      <p:sp>
        <p:nvSpPr>
          <p:cNvPr id="186" name="Google Shape;186;p3"/>
          <p:cNvSpPr/>
          <p:nvPr/>
        </p:nvSpPr>
        <p:spPr>
          <a:xfrm rot="10800000" flipH="1">
            <a:off x="4383996" y="5573792"/>
            <a:ext cx="229463" cy="212673"/>
          </a:xfrm>
          <a:prstGeom prst="rect">
            <a:avLst/>
          </a:prstGeom>
          <a:solidFill>
            <a:schemeClr val="lt1"/>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7" name="Google Shape;187;p3"/>
          <p:cNvSpPr/>
          <p:nvPr/>
        </p:nvSpPr>
        <p:spPr>
          <a:xfrm rot="10800000" flipH="1">
            <a:off x="4373625" y="4440750"/>
            <a:ext cx="250200" cy="234000"/>
          </a:xfrm>
          <a:prstGeom prst="rect">
            <a:avLst/>
          </a:prstGeom>
          <a:solidFill>
            <a:schemeClr val="lt1"/>
          </a:solidFill>
          <a:ln w="127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8" name="Google Shape;188;p3"/>
          <p:cNvSpPr/>
          <p:nvPr/>
        </p:nvSpPr>
        <p:spPr>
          <a:xfrm>
            <a:off x="4355025" y="5032900"/>
            <a:ext cx="287400" cy="266700"/>
          </a:xfrm>
          <a:prstGeom prst="flowChartSummingJunction">
            <a:avLst/>
          </a:prstGeom>
          <a:solidFill>
            <a:schemeClr val="lt1"/>
          </a:solidFill>
          <a:ln w="127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3"/>
          <p:cNvSpPr/>
          <p:nvPr/>
        </p:nvSpPr>
        <p:spPr>
          <a:xfrm>
            <a:off x="9435275" y="4326075"/>
            <a:ext cx="287400" cy="266700"/>
          </a:xfrm>
          <a:prstGeom prst="flowChartSummingJunction">
            <a:avLst/>
          </a:prstGeom>
          <a:solidFill>
            <a:schemeClr val="lt1"/>
          </a:solidFill>
          <a:ln w="127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3"/>
          <p:cNvSpPr/>
          <p:nvPr/>
        </p:nvSpPr>
        <p:spPr>
          <a:xfrm>
            <a:off x="9435275" y="4766188"/>
            <a:ext cx="287400" cy="266700"/>
          </a:xfrm>
          <a:prstGeom prst="flowChartSummingJunction">
            <a:avLst/>
          </a:prstGeom>
          <a:solidFill>
            <a:schemeClr val="lt1"/>
          </a:solidFill>
          <a:ln w="127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 name="Google Shape;191;p3"/>
          <p:cNvSpPr/>
          <p:nvPr/>
        </p:nvSpPr>
        <p:spPr>
          <a:xfrm>
            <a:off x="9435275" y="5206313"/>
            <a:ext cx="287400" cy="266700"/>
          </a:xfrm>
          <a:prstGeom prst="flowChartSummingJunction">
            <a:avLst/>
          </a:prstGeom>
          <a:solidFill>
            <a:schemeClr val="lt1"/>
          </a:solidFill>
          <a:ln w="127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p3"/>
          <p:cNvSpPr/>
          <p:nvPr/>
        </p:nvSpPr>
        <p:spPr>
          <a:xfrm>
            <a:off x="9435275" y="5646438"/>
            <a:ext cx="287400" cy="266700"/>
          </a:xfrm>
          <a:prstGeom prst="flowChartSummingJunction">
            <a:avLst/>
          </a:prstGeom>
          <a:solidFill>
            <a:schemeClr val="lt1"/>
          </a:solidFill>
          <a:ln w="127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
          <p:cNvSpPr txBox="1"/>
          <p:nvPr/>
        </p:nvSpPr>
        <p:spPr>
          <a:xfrm>
            <a:off x="958948" y="1267414"/>
            <a:ext cx="8901670" cy="6397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3947"/>
              <a:buFont typeface="Arial"/>
              <a:buNone/>
            </a:pPr>
            <a:r>
              <a:rPr lang="it-IT" sz="3947" b="1" i="0" u="none" strike="noStrike" cap="none">
                <a:solidFill>
                  <a:srgbClr val="EF8903"/>
                </a:solidFill>
                <a:latin typeface="Calibri"/>
                <a:ea typeface="Calibri"/>
                <a:cs typeface="Calibri"/>
                <a:sym typeface="Calibri"/>
              </a:rPr>
              <a:t>COMPONENTI</a:t>
            </a:r>
            <a:r>
              <a:rPr lang="it-IT" sz="3947" b="1" i="0" u="none" strike="noStrike" cap="none">
                <a:solidFill>
                  <a:srgbClr val="EF8903"/>
                </a:solidFill>
                <a:latin typeface="Arial"/>
                <a:ea typeface="Arial"/>
                <a:cs typeface="Arial"/>
                <a:sym typeface="Arial"/>
              </a:rPr>
              <a:t> </a:t>
            </a:r>
            <a:r>
              <a:rPr lang="it-IT" sz="3947" b="1" i="0" u="none" strike="noStrike" cap="none">
                <a:solidFill>
                  <a:srgbClr val="EF8903"/>
                </a:solidFill>
                <a:latin typeface="Calibri"/>
                <a:ea typeface="Calibri"/>
                <a:cs typeface="Calibri"/>
                <a:sym typeface="Calibri"/>
              </a:rPr>
              <a:t>DELL’ENERGY TEAM</a:t>
            </a:r>
            <a:endParaRPr/>
          </a:p>
        </p:txBody>
      </p:sp>
      <p:sp>
        <p:nvSpPr>
          <p:cNvPr id="198" name="Google Shape;198;p4"/>
          <p:cNvSpPr txBox="1"/>
          <p:nvPr/>
        </p:nvSpPr>
        <p:spPr>
          <a:xfrm>
            <a:off x="958947" y="2076250"/>
            <a:ext cx="8773917" cy="7338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465A8"/>
              </a:buClr>
              <a:buSzPts val="2000"/>
              <a:buFont typeface="Arial"/>
              <a:buNone/>
            </a:pPr>
            <a:r>
              <a:rPr lang="it-IT" sz="2000" b="0" i="0" u="none" strike="noStrike" cap="none">
                <a:solidFill>
                  <a:srgbClr val="3465A8"/>
                </a:solidFill>
                <a:latin typeface="Calibri"/>
                <a:ea typeface="Calibri"/>
                <a:cs typeface="Calibri"/>
                <a:sym typeface="Calibri"/>
              </a:rPr>
              <a:t>Completare l’elenco con i nominativi dei componenti dell’Energy Team, indicando il nominativo in ogni elenco.</a:t>
            </a:r>
            <a:endParaRPr/>
          </a:p>
        </p:txBody>
      </p:sp>
      <p:sp>
        <p:nvSpPr>
          <p:cNvPr id="199" name="Google Shape;199;p4"/>
          <p:cNvSpPr txBox="1"/>
          <p:nvPr/>
        </p:nvSpPr>
        <p:spPr>
          <a:xfrm>
            <a:off x="958948" y="3003511"/>
            <a:ext cx="37023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i="0" u="sng" strike="noStrike" cap="none">
                <a:solidFill>
                  <a:schemeClr val="dk1"/>
                </a:solidFill>
                <a:latin typeface="Calibri"/>
                <a:ea typeface="Calibri"/>
                <a:cs typeface="Calibri"/>
                <a:sym typeface="Calibri"/>
              </a:rPr>
              <a:t>DOCENTI:</a:t>
            </a:r>
            <a:endParaRPr/>
          </a:p>
          <a:p>
            <a:pPr marL="285750" marR="0" lvl="0" indent="-285750" algn="l" rtl="0">
              <a:spcBef>
                <a:spcPts val="0"/>
              </a:spcBef>
              <a:spcAft>
                <a:spcPts val="0"/>
              </a:spcAft>
              <a:buClr>
                <a:schemeClr val="dk1"/>
              </a:buClr>
              <a:buSzPts val="1400"/>
              <a:buFont typeface="Arial"/>
              <a:buChar char="•"/>
            </a:pPr>
            <a:r>
              <a:rPr lang="it-IT">
                <a:solidFill>
                  <a:schemeClr val="dk1"/>
                </a:solidFill>
              </a:rPr>
              <a:t>Egidio Maddalosso</a:t>
            </a:r>
            <a:endParaRPr>
              <a:solidFill>
                <a:schemeClr val="dk1"/>
              </a:solidFill>
            </a:endParaRPr>
          </a:p>
          <a:p>
            <a:pPr marL="285750" marR="0" lvl="0" indent="-285750" algn="l" rtl="0">
              <a:spcBef>
                <a:spcPts val="0"/>
              </a:spcBef>
              <a:spcAft>
                <a:spcPts val="0"/>
              </a:spcAft>
              <a:buClr>
                <a:schemeClr val="dk1"/>
              </a:buClr>
              <a:buSzPts val="1400"/>
              <a:buChar char="•"/>
            </a:pPr>
            <a:r>
              <a:rPr lang="it-IT">
                <a:solidFill>
                  <a:schemeClr val="dk1"/>
                </a:solidFill>
              </a:rPr>
              <a:t>Claudio Saggese</a:t>
            </a:r>
            <a:endParaRPr>
              <a:solidFill>
                <a:schemeClr val="dk1"/>
              </a:solidFill>
            </a:endParaRPr>
          </a:p>
          <a:p>
            <a:pPr marL="285750" marR="0" lvl="0" indent="-285750" algn="l" rtl="0">
              <a:spcBef>
                <a:spcPts val="0"/>
              </a:spcBef>
              <a:spcAft>
                <a:spcPts val="0"/>
              </a:spcAft>
              <a:buClr>
                <a:schemeClr val="dk1"/>
              </a:buClr>
              <a:buSzPts val="1400"/>
              <a:buChar char="•"/>
            </a:pPr>
            <a:r>
              <a:rPr lang="it-IT">
                <a:solidFill>
                  <a:schemeClr val="dk1"/>
                </a:solidFill>
              </a:rPr>
              <a:t>Elisa Venier</a:t>
            </a:r>
            <a:endParaRPr sz="1400">
              <a:solidFill>
                <a:schemeClr val="dk1"/>
              </a:solidFill>
              <a:latin typeface="Arial"/>
              <a:ea typeface="Arial"/>
              <a:cs typeface="Arial"/>
              <a:sym typeface="Arial"/>
            </a:endParaRPr>
          </a:p>
        </p:txBody>
      </p:sp>
      <p:sp>
        <p:nvSpPr>
          <p:cNvPr id="200" name="Google Shape;200;p4"/>
          <p:cNvSpPr txBox="1"/>
          <p:nvPr/>
        </p:nvSpPr>
        <p:spPr>
          <a:xfrm>
            <a:off x="5515831" y="3003510"/>
            <a:ext cx="3702300" cy="35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u="sng">
                <a:solidFill>
                  <a:schemeClr val="dk1"/>
                </a:solidFill>
                <a:latin typeface="Calibri"/>
                <a:ea typeface="Calibri"/>
                <a:cs typeface="Calibri"/>
                <a:sym typeface="Calibri"/>
              </a:rPr>
              <a:t>STUDENTI:</a:t>
            </a:r>
            <a:endParaRPr/>
          </a:p>
          <a:p>
            <a:pPr marL="285750" marR="0" lvl="0" indent="-285750" algn="l" rtl="0">
              <a:spcBef>
                <a:spcPts val="0"/>
              </a:spcBef>
              <a:spcAft>
                <a:spcPts val="0"/>
              </a:spcAft>
              <a:buClr>
                <a:schemeClr val="dk1"/>
              </a:buClr>
              <a:buSzPts val="1400"/>
              <a:buFont typeface="Arial"/>
              <a:buChar char="•"/>
            </a:pPr>
            <a:r>
              <a:rPr lang="it-IT"/>
              <a:t>Emily Andronache</a:t>
            </a:r>
            <a:endParaRPr/>
          </a:p>
          <a:p>
            <a:pPr marL="285750" marR="0" lvl="0" indent="-285750" algn="l" rtl="0">
              <a:spcBef>
                <a:spcPts val="0"/>
              </a:spcBef>
              <a:spcAft>
                <a:spcPts val="0"/>
              </a:spcAft>
              <a:buSzPts val="1400"/>
              <a:buChar char="•"/>
            </a:pPr>
            <a:r>
              <a:rPr lang="it-IT"/>
              <a:t>Anna Armellin</a:t>
            </a:r>
            <a:endParaRPr/>
          </a:p>
          <a:p>
            <a:pPr marL="285750" marR="0" lvl="0" indent="-285750" algn="l" rtl="0">
              <a:spcBef>
                <a:spcPts val="0"/>
              </a:spcBef>
              <a:spcAft>
                <a:spcPts val="0"/>
              </a:spcAft>
              <a:buSzPts val="1400"/>
              <a:buChar char="•"/>
            </a:pPr>
            <a:r>
              <a:rPr lang="it-IT"/>
              <a:t>Emma Brazzo</a:t>
            </a:r>
            <a:endParaRPr/>
          </a:p>
          <a:p>
            <a:pPr marL="285750" marR="0" lvl="0" indent="-285750" algn="l" rtl="0">
              <a:spcBef>
                <a:spcPts val="0"/>
              </a:spcBef>
              <a:spcAft>
                <a:spcPts val="0"/>
              </a:spcAft>
              <a:buSzPts val="1400"/>
              <a:buChar char="•"/>
            </a:pPr>
            <a:r>
              <a:rPr lang="it-IT"/>
              <a:t>Marco Callegaro</a:t>
            </a:r>
            <a:endParaRPr/>
          </a:p>
          <a:p>
            <a:pPr marL="285750" marR="0" lvl="0" indent="-285750" algn="l" rtl="0">
              <a:spcBef>
                <a:spcPts val="0"/>
              </a:spcBef>
              <a:spcAft>
                <a:spcPts val="0"/>
              </a:spcAft>
              <a:buSzPts val="1400"/>
              <a:buChar char="•"/>
            </a:pPr>
            <a:r>
              <a:rPr lang="it-IT"/>
              <a:t>Denisa Mihaela Clapon</a:t>
            </a:r>
            <a:endParaRPr/>
          </a:p>
          <a:p>
            <a:pPr marL="285750" marR="0" lvl="0" indent="-285750" algn="l" rtl="0">
              <a:spcBef>
                <a:spcPts val="0"/>
              </a:spcBef>
              <a:spcAft>
                <a:spcPts val="0"/>
              </a:spcAft>
              <a:buSzPts val="1400"/>
              <a:buChar char="•"/>
            </a:pPr>
            <a:r>
              <a:rPr lang="it-IT"/>
              <a:t>Ginevra Corò</a:t>
            </a:r>
            <a:endParaRPr/>
          </a:p>
          <a:p>
            <a:pPr marL="285750" marR="0" lvl="0" indent="-285750" algn="l" rtl="0">
              <a:spcBef>
                <a:spcPts val="0"/>
              </a:spcBef>
              <a:spcAft>
                <a:spcPts val="0"/>
              </a:spcAft>
              <a:buSzPts val="1400"/>
              <a:buChar char="•"/>
            </a:pPr>
            <a:r>
              <a:rPr lang="it-IT"/>
              <a:t>Leonardo Da Ros</a:t>
            </a:r>
            <a:endParaRPr/>
          </a:p>
          <a:p>
            <a:pPr marL="285750" marR="0" lvl="0" indent="-285750" algn="l" rtl="0">
              <a:spcBef>
                <a:spcPts val="0"/>
              </a:spcBef>
              <a:spcAft>
                <a:spcPts val="0"/>
              </a:spcAft>
              <a:buSzPts val="1400"/>
              <a:buChar char="•"/>
            </a:pPr>
            <a:r>
              <a:rPr lang="it-IT"/>
              <a:t>Anca-Elena Glogojeanu</a:t>
            </a:r>
            <a:endParaRPr/>
          </a:p>
          <a:p>
            <a:pPr marL="285750" marR="0" lvl="0" indent="-285750" algn="l" rtl="0">
              <a:spcBef>
                <a:spcPts val="0"/>
              </a:spcBef>
              <a:spcAft>
                <a:spcPts val="0"/>
              </a:spcAft>
              <a:buSzPts val="1400"/>
              <a:buChar char="•"/>
            </a:pPr>
            <a:r>
              <a:rPr lang="it-IT"/>
              <a:t>Gaia Modolo</a:t>
            </a:r>
            <a:endParaRPr/>
          </a:p>
          <a:p>
            <a:pPr marL="285750" marR="0" lvl="0" indent="-285750" algn="l" rtl="0">
              <a:spcBef>
                <a:spcPts val="0"/>
              </a:spcBef>
              <a:spcAft>
                <a:spcPts val="0"/>
              </a:spcAft>
              <a:buSzPts val="1400"/>
              <a:buChar char="•"/>
            </a:pPr>
            <a:r>
              <a:rPr lang="it-IT"/>
              <a:t>Matteo Nardin</a:t>
            </a:r>
            <a:endParaRPr/>
          </a:p>
          <a:p>
            <a:pPr marL="285750" marR="0" lvl="0" indent="-285750" algn="l" rtl="0">
              <a:spcBef>
                <a:spcPts val="0"/>
              </a:spcBef>
              <a:spcAft>
                <a:spcPts val="0"/>
              </a:spcAft>
              <a:buSzPts val="1400"/>
              <a:buChar char="•"/>
            </a:pPr>
            <a:r>
              <a:rPr lang="it-IT"/>
              <a:t>Erica maria Popilciuc</a:t>
            </a:r>
            <a:endParaRPr/>
          </a:p>
          <a:p>
            <a:pPr marL="285750" marR="0" lvl="0" indent="-285750" algn="l" rtl="0">
              <a:spcBef>
                <a:spcPts val="0"/>
              </a:spcBef>
              <a:spcAft>
                <a:spcPts val="0"/>
              </a:spcAft>
              <a:buSzPts val="1400"/>
              <a:buChar char="•"/>
            </a:pPr>
            <a:r>
              <a:rPr lang="it-IT"/>
              <a:t>Sofia Robazza</a:t>
            </a:r>
            <a:endParaRPr/>
          </a:p>
          <a:p>
            <a:pPr marL="285750" marR="0" lvl="0" indent="-285750" algn="l" rtl="0">
              <a:spcBef>
                <a:spcPts val="0"/>
              </a:spcBef>
              <a:spcAft>
                <a:spcPts val="0"/>
              </a:spcAft>
              <a:buSzPts val="1400"/>
              <a:buChar char="•"/>
            </a:pPr>
            <a:r>
              <a:rPr lang="it-IT"/>
              <a:t>Aurora Shtini</a:t>
            </a:r>
            <a:endParaRPr/>
          </a:p>
          <a:p>
            <a:pPr marL="285750" marR="0" lvl="0" indent="-285750" algn="l" rtl="0">
              <a:spcBef>
                <a:spcPts val="0"/>
              </a:spcBef>
              <a:spcAft>
                <a:spcPts val="0"/>
              </a:spcAft>
              <a:buSzPts val="1400"/>
              <a:buChar char="•"/>
            </a:pPr>
            <a:r>
              <a:rPr lang="it-IT"/>
              <a:t>Elisa Vrinceanu</a:t>
            </a:r>
            <a:endParaRPr/>
          </a:p>
          <a:p>
            <a:pPr marL="285750" marR="0" lvl="0" indent="-285750" algn="l" rtl="0">
              <a:spcBef>
                <a:spcPts val="0"/>
              </a:spcBef>
              <a:spcAft>
                <a:spcPts val="0"/>
              </a:spcAft>
              <a:buSzPts val="1400"/>
              <a:buChar char="•"/>
            </a:pPr>
            <a:r>
              <a:rPr lang="it-IT"/>
              <a:t>Pan Zheng Ran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8"/>
          <p:cNvSpPr txBox="1"/>
          <p:nvPr/>
        </p:nvSpPr>
        <p:spPr>
          <a:xfrm>
            <a:off x="958948" y="1233960"/>
            <a:ext cx="8901670" cy="6397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4000"/>
              <a:buFont typeface="Arial"/>
              <a:buNone/>
            </a:pPr>
            <a:r>
              <a:rPr lang="it-IT" sz="4000" b="1">
                <a:solidFill>
                  <a:srgbClr val="EF8903"/>
                </a:solidFill>
                <a:latin typeface="Calibri"/>
                <a:ea typeface="Calibri"/>
                <a:cs typeface="Calibri"/>
                <a:sym typeface="Calibri"/>
              </a:rPr>
              <a:t>CONCORSO</a:t>
            </a:r>
            <a:r>
              <a:rPr lang="it-IT" sz="4000" b="1">
                <a:solidFill>
                  <a:srgbClr val="EF8903"/>
                </a:solidFill>
                <a:latin typeface="Arial"/>
                <a:ea typeface="Arial"/>
                <a:cs typeface="Arial"/>
                <a:sym typeface="Arial"/>
              </a:rPr>
              <a:t> </a:t>
            </a:r>
            <a:r>
              <a:rPr lang="it-IT" sz="4000" b="1">
                <a:solidFill>
                  <a:srgbClr val="EF8903"/>
                </a:solidFill>
                <a:latin typeface="Calibri"/>
                <a:ea typeface="Calibri"/>
                <a:cs typeface="Calibri"/>
                <a:sym typeface="Calibri"/>
              </a:rPr>
              <a:t>COMUNICAZIONE</a:t>
            </a:r>
            <a:endParaRPr/>
          </a:p>
        </p:txBody>
      </p:sp>
      <p:sp>
        <p:nvSpPr>
          <p:cNvPr id="206" name="Google Shape;206;p8"/>
          <p:cNvSpPr txBox="1"/>
          <p:nvPr/>
        </p:nvSpPr>
        <p:spPr>
          <a:xfrm>
            <a:off x="972306" y="2161627"/>
            <a:ext cx="8734626" cy="606649"/>
          </a:xfrm>
          <a:prstGeom prst="rect">
            <a:avLst/>
          </a:prstGeom>
          <a:noFill/>
          <a:ln>
            <a:noFill/>
          </a:ln>
        </p:spPr>
        <p:txBody>
          <a:bodyPr spcFirstLastPara="1" wrap="square" lIns="91425" tIns="45700" rIns="91425" bIns="45700" anchor="t" anchorCtr="0">
            <a:noAutofit/>
          </a:bodyPr>
          <a:lstStyle/>
          <a:p>
            <a:pPr marL="0" marR="0" lvl="0" indent="0" algn="l" rtl="0">
              <a:lnSpc>
                <a:spcPct val="108333"/>
              </a:lnSpc>
              <a:spcBef>
                <a:spcPts val="0"/>
              </a:spcBef>
              <a:spcAft>
                <a:spcPts val="0"/>
              </a:spcAft>
              <a:buClr>
                <a:srgbClr val="3465A8"/>
              </a:buClr>
              <a:buSzPts val="2400"/>
              <a:buFont typeface="Arial"/>
              <a:buNone/>
            </a:pPr>
            <a:r>
              <a:rPr lang="it-IT" sz="2400" b="1">
                <a:solidFill>
                  <a:srgbClr val="3465A8"/>
                </a:solidFill>
                <a:latin typeface="Calibri"/>
                <a:ea typeface="Calibri"/>
                <a:cs typeface="Calibri"/>
                <a:sym typeface="Calibri"/>
              </a:rPr>
              <a:t>Elenco </a:t>
            </a:r>
            <a:r>
              <a:rPr lang="it-IT" sz="2400" b="1" u="sng">
                <a:solidFill>
                  <a:srgbClr val="3465A8"/>
                </a:solidFill>
                <a:latin typeface="Calibri"/>
                <a:ea typeface="Calibri"/>
                <a:cs typeface="Calibri"/>
                <a:sym typeface="Calibri"/>
              </a:rPr>
              <a:t>sintetico</a:t>
            </a:r>
            <a:r>
              <a:rPr lang="it-IT" sz="2400" b="1">
                <a:solidFill>
                  <a:srgbClr val="3465A8"/>
                </a:solidFill>
                <a:latin typeface="Calibri"/>
                <a:ea typeface="Calibri"/>
                <a:cs typeface="Calibri"/>
                <a:sym typeface="Calibri"/>
              </a:rPr>
              <a:t> delle attività svolte in ambito comunicazione</a:t>
            </a:r>
            <a:endParaRPr/>
          </a:p>
          <a:p>
            <a:pPr marL="228600" marR="0" lvl="0" indent="-50800" algn="l" rtl="0">
              <a:lnSpc>
                <a:spcPct val="92857"/>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
        <p:nvSpPr>
          <p:cNvPr id="207" name="Google Shape;207;p8"/>
          <p:cNvSpPr txBox="1"/>
          <p:nvPr/>
        </p:nvSpPr>
        <p:spPr>
          <a:xfrm>
            <a:off x="958948" y="2989240"/>
            <a:ext cx="8901670" cy="337810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71428"/>
              </a:lnSpc>
              <a:spcBef>
                <a:spcPts val="0"/>
              </a:spcBef>
              <a:spcAft>
                <a:spcPts val="0"/>
              </a:spcAft>
              <a:buClr>
                <a:srgbClr val="2F424F"/>
              </a:buClr>
              <a:buSzPts val="1400"/>
              <a:buFont typeface="Arial"/>
              <a:buAutoNum type="arabicPeriod"/>
            </a:pPr>
            <a:r>
              <a:rPr lang="it-IT" sz="1800" u="sng">
                <a:solidFill>
                  <a:srgbClr val="2F424F"/>
                </a:solidFill>
                <a:latin typeface="Calibri"/>
                <a:ea typeface="Calibri"/>
                <a:cs typeface="Calibri"/>
                <a:sym typeface="Calibri"/>
              </a:rPr>
              <a:t>Creazione e pubblicazione contenuti per i social</a:t>
            </a:r>
            <a:r>
              <a:rPr lang="it-IT" sz="1400" u="sng">
                <a:solidFill>
                  <a:srgbClr val="2F424F"/>
                </a:solidFill>
                <a:latin typeface="Calibri"/>
                <a:ea typeface="Calibri"/>
                <a:cs typeface="Calibri"/>
                <a:sym typeface="Calibri"/>
              </a:rPr>
              <a:t>__________________________________</a:t>
            </a:r>
            <a:endParaRPr/>
          </a:p>
          <a:p>
            <a:pPr marL="342900" marR="0" lvl="0" indent="-342900" algn="l" rtl="0">
              <a:lnSpc>
                <a:spcPct val="171428"/>
              </a:lnSpc>
              <a:spcBef>
                <a:spcPts val="1000"/>
              </a:spcBef>
              <a:spcAft>
                <a:spcPts val="0"/>
              </a:spcAft>
              <a:buClr>
                <a:srgbClr val="2F424F"/>
              </a:buClr>
              <a:buSzPts val="1400"/>
              <a:buFont typeface="Arial"/>
              <a:buAutoNum type="arabicPeriod"/>
            </a:pPr>
            <a:r>
              <a:rPr lang="it-IT" sz="1800" u="sng">
                <a:solidFill>
                  <a:srgbClr val="2F424F"/>
                </a:solidFill>
                <a:latin typeface="Calibri"/>
                <a:ea typeface="Calibri"/>
                <a:cs typeface="Calibri"/>
                <a:sym typeface="Calibri"/>
              </a:rPr>
              <a:t>Creazione  e distribuzione volantini di sensibilizzazione</a:t>
            </a:r>
            <a:r>
              <a:rPr lang="it-IT" sz="1400" u="sng">
                <a:solidFill>
                  <a:srgbClr val="2F424F"/>
                </a:solidFill>
                <a:latin typeface="Calibri"/>
                <a:ea typeface="Calibri"/>
                <a:cs typeface="Calibri"/>
                <a:sym typeface="Calibri"/>
              </a:rPr>
              <a:t>___________________________</a:t>
            </a:r>
            <a:endParaRPr/>
          </a:p>
          <a:p>
            <a:pPr marL="342900" marR="0" lvl="0" indent="-342900" algn="l" rtl="0">
              <a:lnSpc>
                <a:spcPct val="171428"/>
              </a:lnSpc>
              <a:spcBef>
                <a:spcPts val="1000"/>
              </a:spcBef>
              <a:spcAft>
                <a:spcPts val="0"/>
              </a:spcAft>
              <a:buClr>
                <a:srgbClr val="2F424F"/>
              </a:buClr>
              <a:buSzPts val="1400"/>
              <a:buFont typeface="Arial"/>
              <a:buAutoNum type="arabicPeriod"/>
            </a:pPr>
            <a:r>
              <a:rPr lang="it-IT" sz="1800" u="sng">
                <a:solidFill>
                  <a:srgbClr val="2F424F"/>
                </a:solidFill>
                <a:latin typeface="Calibri"/>
                <a:ea typeface="Calibri"/>
                <a:cs typeface="Calibri"/>
                <a:sym typeface="Calibri"/>
              </a:rPr>
              <a:t>Newsletter informative</a:t>
            </a:r>
            <a:r>
              <a:rPr lang="it-IT" sz="1400" u="sng">
                <a:solidFill>
                  <a:srgbClr val="2F424F"/>
                </a:solidFill>
                <a:latin typeface="Calibri"/>
                <a:ea typeface="Calibri"/>
                <a:cs typeface="Calibri"/>
                <a:sym typeface="Calibri"/>
              </a:rPr>
              <a:t>____________________________________________________________</a:t>
            </a:r>
            <a:endParaRPr/>
          </a:p>
          <a:p>
            <a:pPr marL="342900" marR="0" lvl="0" indent="-342900" algn="l" rtl="0">
              <a:lnSpc>
                <a:spcPct val="171428"/>
              </a:lnSpc>
              <a:spcBef>
                <a:spcPts val="1000"/>
              </a:spcBef>
              <a:spcAft>
                <a:spcPts val="0"/>
              </a:spcAft>
              <a:buClr>
                <a:srgbClr val="2F424F"/>
              </a:buClr>
              <a:buSzPts val="1400"/>
              <a:buFont typeface="Arial"/>
              <a:buAutoNum type="arabicPeriod"/>
            </a:pPr>
            <a:r>
              <a:rPr lang="it-IT" sz="1800" u="sng">
                <a:solidFill>
                  <a:srgbClr val="2F424F"/>
                </a:solidFill>
                <a:latin typeface="Calibri"/>
                <a:ea typeface="Calibri"/>
                <a:cs typeface="Calibri"/>
                <a:sym typeface="Calibri"/>
              </a:rPr>
              <a:t>Infografiche e depliant informativi</a:t>
            </a:r>
            <a:r>
              <a:rPr lang="it-IT" sz="1400" u="sng">
                <a:solidFill>
                  <a:srgbClr val="2F424F"/>
                </a:solidFill>
                <a:latin typeface="Calibri"/>
                <a:ea typeface="Calibri"/>
                <a:cs typeface="Calibri"/>
                <a:sym typeface="Calibri"/>
              </a:rPr>
              <a:t>_________________________________________________</a:t>
            </a:r>
            <a:endParaRPr/>
          </a:p>
          <a:p>
            <a:pPr marL="342900" marR="0" lvl="0" indent="-342900" algn="l" rtl="0">
              <a:lnSpc>
                <a:spcPct val="171428"/>
              </a:lnSpc>
              <a:spcBef>
                <a:spcPts val="1000"/>
              </a:spcBef>
              <a:spcAft>
                <a:spcPts val="0"/>
              </a:spcAft>
              <a:buClr>
                <a:srgbClr val="2F424F"/>
              </a:buClr>
              <a:buSzPts val="1400"/>
              <a:buFont typeface="Arial"/>
              <a:buAutoNum type="arabicPeriod"/>
            </a:pPr>
            <a:r>
              <a:rPr lang="it-IT" sz="1400" u="sng">
                <a:solidFill>
                  <a:srgbClr val="2F424F"/>
                </a:solidFill>
                <a:latin typeface="Calibri"/>
                <a:ea typeface="Calibri"/>
                <a:cs typeface="Calibri"/>
                <a:sym typeface="Calibri"/>
              </a:rPr>
              <a:t>____________________________________________________________________________________</a:t>
            </a:r>
            <a:endParaRPr/>
          </a:p>
          <a:p>
            <a:pPr marL="342900" marR="0" lvl="0" indent="-342900" algn="l" rtl="0">
              <a:lnSpc>
                <a:spcPct val="171428"/>
              </a:lnSpc>
              <a:spcBef>
                <a:spcPts val="1000"/>
              </a:spcBef>
              <a:spcAft>
                <a:spcPts val="0"/>
              </a:spcAft>
              <a:buClr>
                <a:srgbClr val="2F424F"/>
              </a:buClr>
              <a:buSzPts val="1400"/>
              <a:buFont typeface="Arial"/>
              <a:buAutoNum type="arabicPeriod"/>
            </a:pPr>
            <a:r>
              <a:rPr lang="it-IT" sz="1400" u="sng">
                <a:solidFill>
                  <a:srgbClr val="2F424F"/>
                </a:solidFill>
                <a:latin typeface="Calibri"/>
                <a:ea typeface="Calibri"/>
                <a:cs typeface="Calibri"/>
                <a:sym typeface="Calibri"/>
              </a:rPr>
              <a:t>____________________________________________________________________________________</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9"/>
          <p:cNvSpPr txBox="1"/>
          <p:nvPr/>
        </p:nvSpPr>
        <p:spPr>
          <a:xfrm>
            <a:off x="972306" y="1267414"/>
            <a:ext cx="8901670" cy="6397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3947"/>
              <a:buFont typeface="Arial"/>
              <a:buNone/>
            </a:pPr>
            <a:r>
              <a:rPr lang="it-IT" sz="3947" b="1">
                <a:solidFill>
                  <a:srgbClr val="EF8903"/>
                </a:solidFill>
                <a:latin typeface="Calibri"/>
                <a:ea typeface="Calibri"/>
                <a:cs typeface="Calibri"/>
                <a:sym typeface="Calibri"/>
              </a:rPr>
              <a:t>CONCORSO COMUNICAZIONE</a:t>
            </a:r>
            <a:endParaRPr/>
          </a:p>
        </p:txBody>
      </p:sp>
      <p:sp>
        <p:nvSpPr>
          <p:cNvPr id="213" name="Google Shape;213;p9"/>
          <p:cNvSpPr txBox="1"/>
          <p:nvPr/>
        </p:nvSpPr>
        <p:spPr>
          <a:xfrm>
            <a:off x="972306" y="2161627"/>
            <a:ext cx="8734626" cy="606649"/>
          </a:xfrm>
          <a:prstGeom prst="rect">
            <a:avLst/>
          </a:prstGeom>
          <a:noFill/>
          <a:ln>
            <a:noFill/>
          </a:ln>
        </p:spPr>
        <p:txBody>
          <a:bodyPr spcFirstLastPara="1" wrap="square" lIns="91425" tIns="45700" rIns="91425" bIns="45700" anchor="t" anchorCtr="0">
            <a:noAutofit/>
          </a:bodyPr>
          <a:lstStyle/>
          <a:p>
            <a:pPr marL="0" marR="0" lvl="0" indent="0" algn="l" rtl="0">
              <a:lnSpc>
                <a:spcPct val="108333"/>
              </a:lnSpc>
              <a:spcBef>
                <a:spcPts val="0"/>
              </a:spcBef>
              <a:spcAft>
                <a:spcPts val="0"/>
              </a:spcAft>
              <a:buClr>
                <a:srgbClr val="3465A8"/>
              </a:buClr>
              <a:buSzPts val="2400"/>
              <a:buFont typeface="Arial"/>
              <a:buNone/>
            </a:pPr>
            <a:r>
              <a:rPr lang="it-IT" sz="2400" b="1">
                <a:solidFill>
                  <a:srgbClr val="3465A8"/>
                </a:solidFill>
                <a:latin typeface="Calibri"/>
                <a:ea typeface="Calibri"/>
                <a:cs typeface="Calibri"/>
                <a:sym typeface="Calibri"/>
              </a:rPr>
              <a:t>Attività numero «1»</a:t>
            </a:r>
            <a:endParaRPr/>
          </a:p>
          <a:p>
            <a:pPr marL="228600" marR="0" lvl="0" indent="-50800" algn="l" rtl="0">
              <a:lnSpc>
                <a:spcPct val="92857"/>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
        <p:nvSpPr>
          <p:cNvPr id="214" name="Google Shape;214;p9"/>
          <p:cNvSpPr txBox="1"/>
          <p:nvPr/>
        </p:nvSpPr>
        <p:spPr>
          <a:xfrm>
            <a:off x="888784" y="2914155"/>
            <a:ext cx="8901670" cy="3378106"/>
          </a:xfrm>
          <a:prstGeom prst="rect">
            <a:avLst/>
          </a:prstGeom>
          <a:noFill/>
          <a:ln>
            <a:noFill/>
          </a:ln>
        </p:spPr>
        <p:txBody>
          <a:bodyPr spcFirstLastPara="1" wrap="square" lIns="91425" tIns="45700" rIns="91425" bIns="45700" anchor="t" anchorCtr="0">
            <a:noAutofit/>
          </a:bodyPr>
          <a:lstStyle/>
          <a:p>
            <a:pPr marL="0" marR="0" lvl="0" indent="0" algn="l" rtl="0">
              <a:lnSpc>
                <a:spcPct val="133333"/>
              </a:lnSpc>
              <a:spcBef>
                <a:spcPts val="0"/>
              </a:spcBef>
              <a:spcAft>
                <a:spcPts val="0"/>
              </a:spcAft>
              <a:buClr>
                <a:schemeClr val="dk1"/>
              </a:buClr>
              <a:buSzPts val="1800"/>
              <a:buFont typeface="Arial"/>
              <a:buNone/>
            </a:pPr>
            <a:r>
              <a:rPr lang="it-IT" sz="1600" b="1" i="1">
                <a:solidFill>
                  <a:schemeClr val="dk1"/>
                </a:solidFill>
                <a:latin typeface="Calibri"/>
                <a:ea typeface="Calibri"/>
                <a:cs typeface="Calibri"/>
                <a:sym typeface="Calibri"/>
              </a:rPr>
              <a:t>Descrizione:</a:t>
            </a:r>
            <a:endParaRPr sz="1600"/>
          </a:p>
          <a:p>
            <a:pPr marL="0" marR="0" lvl="0" indent="0" algn="l" rtl="0">
              <a:lnSpc>
                <a:spcPct val="171428"/>
              </a:lnSpc>
              <a:spcBef>
                <a:spcPts val="1000"/>
              </a:spcBef>
              <a:spcAft>
                <a:spcPts val="0"/>
              </a:spcAft>
              <a:buClr>
                <a:schemeClr val="dk1"/>
              </a:buClr>
              <a:buSzPts val="1400"/>
              <a:buFont typeface="Arial"/>
              <a:buNone/>
            </a:pPr>
            <a:r>
              <a:rPr lang="it-IT" sz="1600" u="sng">
                <a:solidFill>
                  <a:schemeClr val="dk1"/>
                </a:solidFill>
                <a:latin typeface="Calibri"/>
                <a:ea typeface="Calibri"/>
                <a:cs typeface="Calibri"/>
                <a:sym typeface="Calibri"/>
              </a:rPr>
              <a:t>In questa attività sono stati realizzati e pubblicati nell’account Instagram della scuola contenuti coinvolgenti per educare e ispirare gli studenti e la comunità online verso pratiche più sostenibili. Attraverso post informativi, video e infografiche vengono diffusi consigli pratici e viene promossa l’adozione di abitudini ecologiche, come il risparmio di energia ed acqua, la riduzione di rifiuti e l’uso di mezzi di trasporto sostenibili.</a:t>
            </a:r>
            <a:endParaRPr sz="1600" u="sng"/>
          </a:p>
          <a:p>
            <a:pPr marL="0" marR="0" lvl="0" indent="0" algn="l" rtl="0">
              <a:lnSpc>
                <a:spcPct val="171428"/>
              </a:lnSpc>
              <a:spcBef>
                <a:spcPts val="1000"/>
              </a:spcBef>
              <a:spcAft>
                <a:spcPts val="0"/>
              </a:spcAft>
              <a:buClr>
                <a:schemeClr val="dk1"/>
              </a:buClr>
              <a:buSzPts val="1400"/>
              <a:buFont typeface="Arial"/>
              <a:buNone/>
            </a:pPr>
            <a:br>
              <a:rPr lang="it-IT" sz="1600" b="1" i="1">
                <a:solidFill>
                  <a:schemeClr val="dk1"/>
                </a:solidFill>
                <a:latin typeface="Calibri"/>
                <a:ea typeface="Calibri"/>
                <a:cs typeface="Calibri"/>
                <a:sym typeface="Calibri"/>
              </a:rPr>
            </a:br>
            <a:r>
              <a:rPr lang="it-IT" sz="1600" b="1" i="1">
                <a:solidFill>
                  <a:srgbClr val="F6891F"/>
                </a:solidFill>
                <a:latin typeface="Calibri"/>
                <a:ea typeface="Calibri"/>
                <a:cs typeface="Calibri"/>
                <a:sym typeface="Calibri"/>
              </a:rPr>
              <a:t>LINK Instagram ITS Sansovino:</a:t>
            </a:r>
            <a:r>
              <a:rPr lang="it-IT" sz="1600" b="1" i="1">
                <a:solidFill>
                  <a:schemeClr val="dk1"/>
                </a:solidFill>
                <a:latin typeface="Calibri"/>
                <a:ea typeface="Calibri"/>
                <a:cs typeface="Calibri"/>
                <a:sym typeface="Calibri"/>
              </a:rPr>
              <a:t> </a:t>
            </a:r>
            <a:r>
              <a:rPr lang="it-IT" sz="1600" b="1" i="1" u="sng">
                <a:solidFill>
                  <a:schemeClr val="hlink"/>
                </a:solidFill>
                <a:latin typeface="Calibri"/>
                <a:ea typeface="Calibri"/>
                <a:cs typeface="Calibri"/>
                <a:sym typeface="Calibri"/>
                <a:hlinkClick r:id="rId3"/>
              </a:rPr>
              <a:t>https://www.instagram.com/its_j_sansovino/</a:t>
            </a:r>
            <a:endParaRPr sz="1600"/>
          </a:p>
          <a:p>
            <a:pPr marL="228600" marR="0" lvl="0" indent="-139700" algn="l" rtl="0">
              <a:lnSpc>
                <a:spcPct val="171428"/>
              </a:lnSpc>
              <a:spcBef>
                <a:spcPts val="1000"/>
              </a:spcBef>
              <a:spcAft>
                <a:spcPts val="0"/>
              </a:spcAft>
              <a:buClr>
                <a:schemeClr val="dk1"/>
              </a:buClr>
              <a:buSzPts val="1400"/>
              <a:buFont typeface="Arial"/>
              <a:buNone/>
            </a:pPr>
            <a:endParaRPr sz="1400" b="1" i="1">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2e1c1bdc3f8_1_1"/>
          <p:cNvPicPr preferRelativeResize="0"/>
          <p:nvPr/>
        </p:nvPicPr>
        <p:blipFill>
          <a:blip r:embed="rId3">
            <a:alphaModFix/>
          </a:blip>
          <a:stretch>
            <a:fillRect/>
          </a:stretch>
        </p:blipFill>
        <p:spPr>
          <a:xfrm rot="-198196">
            <a:off x="964698" y="794342"/>
            <a:ext cx="2626524" cy="3233566"/>
          </a:xfrm>
          <a:prstGeom prst="rect">
            <a:avLst/>
          </a:prstGeom>
          <a:noFill/>
          <a:ln>
            <a:noFill/>
          </a:ln>
        </p:spPr>
      </p:pic>
      <p:pic>
        <p:nvPicPr>
          <p:cNvPr id="220" name="Google Shape;220;g2e1c1bdc3f8_1_1"/>
          <p:cNvPicPr preferRelativeResize="0"/>
          <p:nvPr/>
        </p:nvPicPr>
        <p:blipFill>
          <a:blip r:embed="rId4">
            <a:alphaModFix/>
          </a:blip>
          <a:stretch>
            <a:fillRect/>
          </a:stretch>
        </p:blipFill>
        <p:spPr>
          <a:xfrm rot="214496">
            <a:off x="534865" y="3842273"/>
            <a:ext cx="2949796" cy="2799978"/>
          </a:xfrm>
          <a:prstGeom prst="rect">
            <a:avLst/>
          </a:prstGeom>
          <a:noFill/>
          <a:ln>
            <a:noFill/>
          </a:ln>
        </p:spPr>
      </p:pic>
      <p:pic>
        <p:nvPicPr>
          <p:cNvPr id="221" name="Google Shape;221;g2e1c1bdc3f8_1_1"/>
          <p:cNvPicPr preferRelativeResize="0"/>
          <p:nvPr/>
        </p:nvPicPr>
        <p:blipFill>
          <a:blip r:embed="rId5">
            <a:alphaModFix/>
          </a:blip>
          <a:stretch>
            <a:fillRect/>
          </a:stretch>
        </p:blipFill>
        <p:spPr>
          <a:xfrm rot="305841">
            <a:off x="4198988" y="872611"/>
            <a:ext cx="2890078" cy="2757478"/>
          </a:xfrm>
          <a:prstGeom prst="rect">
            <a:avLst/>
          </a:prstGeom>
          <a:noFill/>
          <a:ln>
            <a:noFill/>
          </a:ln>
        </p:spPr>
      </p:pic>
      <p:pic>
        <p:nvPicPr>
          <p:cNvPr id="222" name="Google Shape;222;g2e1c1bdc3f8_1_1"/>
          <p:cNvPicPr preferRelativeResize="0"/>
          <p:nvPr/>
        </p:nvPicPr>
        <p:blipFill>
          <a:blip r:embed="rId6">
            <a:alphaModFix/>
          </a:blip>
          <a:stretch>
            <a:fillRect/>
          </a:stretch>
        </p:blipFill>
        <p:spPr>
          <a:xfrm rot="-228594">
            <a:off x="4124101" y="3930998"/>
            <a:ext cx="2838775" cy="2689074"/>
          </a:xfrm>
          <a:prstGeom prst="rect">
            <a:avLst/>
          </a:prstGeom>
          <a:noFill/>
          <a:ln>
            <a:noFill/>
          </a:ln>
        </p:spPr>
      </p:pic>
      <p:pic>
        <p:nvPicPr>
          <p:cNvPr id="223" name="Google Shape;223;g2e1c1bdc3f8_1_1"/>
          <p:cNvPicPr preferRelativeResize="0"/>
          <p:nvPr/>
        </p:nvPicPr>
        <p:blipFill>
          <a:blip r:embed="rId7">
            <a:alphaModFix/>
          </a:blip>
          <a:stretch>
            <a:fillRect/>
          </a:stretch>
        </p:blipFill>
        <p:spPr>
          <a:xfrm rot="296188">
            <a:off x="7516146" y="2528742"/>
            <a:ext cx="2850509" cy="2711319"/>
          </a:xfrm>
          <a:prstGeom prst="rect">
            <a:avLst/>
          </a:prstGeom>
          <a:noFill/>
          <a:ln>
            <a:noFill/>
          </a:ln>
        </p:spPr>
      </p:pic>
      <p:sp>
        <p:nvSpPr>
          <p:cNvPr id="224" name="Google Shape;224;g2e1c1bdc3f8_1_1"/>
          <p:cNvSpPr txBox="1"/>
          <p:nvPr/>
        </p:nvSpPr>
        <p:spPr>
          <a:xfrm>
            <a:off x="7801925" y="1037150"/>
            <a:ext cx="291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Alcuni esempi di post pubblicati</a:t>
            </a:r>
            <a:endParaRPr sz="2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e178699462_0_6"/>
          <p:cNvSpPr txBox="1"/>
          <p:nvPr/>
        </p:nvSpPr>
        <p:spPr>
          <a:xfrm>
            <a:off x="972306" y="1267414"/>
            <a:ext cx="8901600" cy="63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F8903"/>
              </a:buClr>
              <a:buSzPts val="3947"/>
              <a:buFont typeface="Arial"/>
              <a:buNone/>
            </a:pPr>
            <a:r>
              <a:rPr lang="it-IT" sz="3947" b="1">
                <a:solidFill>
                  <a:srgbClr val="EF8903"/>
                </a:solidFill>
                <a:latin typeface="Calibri"/>
                <a:ea typeface="Calibri"/>
                <a:cs typeface="Calibri"/>
                <a:sym typeface="Calibri"/>
              </a:rPr>
              <a:t>CONCORSO COMUNICAZIONE</a:t>
            </a:r>
            <a:endParaRPr/>
          </a:p>
        </p:txBody>
      </p:sp>
      <p:sp>
        <p:nvSpPr>
          <p:cNvPr id="230" name="Google Shape;230;g2e178699462_0_6"/>
          <p:cNvSpPr txBox="1"/>
          <p:nvPr/>
        </p:nvSpPr>
        <p:spPr>
          <a:xfrm>
            <a:off x="972306" y="2161627"/>
            <a:ext cx="8734500" cy="606600"/>
          </a:xfrm>
          <a:prstGeom prst="rect">
            <a:avLst/>
          </a:prstGeom>
          <a:noFill/>
          <a:ln>
            <a:noFill/>
          </a:ln>
        </p:spPr>
        <p:txBody>
          <a:bodyPr spcFirstLastPara="1" wrap="square" lIns="91425" tIns="45700" rIns="91425" bIns="45700" anchor="t" anchorCtr="0">
            <a:noAutofit/>
          </a:bodyPr>
          <a:lstStyle/>
          <a:p>
            <a:pPr marL="0" marR="0" lvl="0" indent="0" algn="l" rtl="0">
              <a:lnSpc>
                <a:spcPct val="108333"/>
              </a:lnSpc>
              <a:spcBef>
                <a:spcPts val="0"/>
              </a:spcBef>
              <a:spcAft>
                <a:spcPts val="0"/>
              </a:spcAft>
              <a:buClr>
                <a:srgbClr val="3465A8"/>
              </a:buClr>
              <a:buSzPts val="2400"/>
              <a:buFont typeface="Arial"/>
              <a:buNone/>
            </a:pPr>
            <a:r>
              <a:rPr lang="it-IT" sz="2400" b="1">
                <a:solidFill>
                  <a:srgbClr val="3465A8"/>
                </a:solidFill>
                <a:latin typeface="Calibri"/>
                <a:ea typeface="Calibri"/>
                <a:cs typeface="Calibri"/>
                <a:sym typeface="Calibri"/>
              </a:rPr>
              <a:t>Attività numero «2»</a:t>
            </a:r>
            <a:endParaRPr/>
          </a:p>
          <a:p>
            <a:pPr marL="228600" marR="0" lvl="0" indent="-50800" algn="l" rtl="0">
              <a:lnSpc>
                <a:spcPct val="92857"/>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
        <p:nvSpPr>
          <p:cNvPr id="231" name="Google Shape;231;g2e178699462_0_6"/>
          <p:cNvSpPr txBox="1"/>
          <p:nvPr/>
        </p:nvSpPr>
        <p:spPr>
          <a:xfrm>
            <a:off x="888775" y="2914150"/>
            <a:ext cx="8901600" cy="3378000"/>
          </a:xfrm>
          <a:prstGeom prst="rect">
            <a:avLst/>
          </a:prstGeom>
          <a:noFill/>
          <a:ln>
            <a:noFill/>
          </a:ln>
        </p:spPr>
        <p:txBody>
          <a:bodyPr spcFirstLastPara="1" wrap="square" lIns="91425" tIns="45700" rIns="91425" bIns="45700" anchor="t" anchorCtr="0">
            <a:noAutofit/>
          </a:bodyPr>
          <a:lstStyle/>
          <a:p>
            <a:pPr marL="0" marR="0" lvl="0" indent="0" algn="l" rtl="0">
              <a:lnSpc>
                <a:spcPct val="133333"/>
              </a:lnSpc>
              <a:spcBef>
                <a:spcPts val="0"/>
              </a:spcBef>
              <a:spcAft>
                <a:spcPts val="0"/>
              </a:spcAft>
              <a:buClr>
                <a:schemeClr val="dk1"/>
              </a:buClr>
              <a:buSzPts val="1800"/>
              <a:buFont typeface="Arial"/>
              <a:buNone/>
            </a:pPr>
            <a:r>
              <a:rPr lang="it-IT" sz="1600" b="1" i="1">
                <a:solidFill>
                  <a:schemeClr val="dk1"/>
                </a:solidFill>
                <a:latin typeface="Calibri"/>
                <a:ea typeface="Calibri"/>
                <a:cs typeface="Calibri"/>
                <a:sym typeface="Calibri"/>
              </a:rPr>
              <a:t>Descrizione:</a:t>
            </a:r>
            <a:endParaRPr sz="1600"/>
          </a:p>
          <a:p>
            <a:pPr marL="0" marR="0" lvl="0" indent="0" algn="l" rtl="0">
              <a:lnSpc>
                <a:spcPct val="171428"/>
              </a:lnSpc>
              <a:spcBef>
                <a:spcPts val="1000"/>
              </a:spcBef>
              <a:spcAft>
                <a:spcPts val="0"/>
              </a:spcAft>
              <a:buClr>
                <a:schemeClr val="dk1"/>
              </a:buClr>
              <a:buSzPts val="1400"/>
              <a:buFont typeface="Arial"/>
              <a:buNone/>
            </a:pPr>
            <a:r>
              <a:rPr lang="it-IT" sz="1500" u="sng">
                <a:solidFill>
                  <a:schemeClr val="dk1"/>
                </a:solidFill>
                <a:latin typeface="Calibri"/>
                <a:ea typeface="Calibri"/>
                <a:cs typeface="Calibri"/>
                <a:sym typeface="Calibri"/>
              </a:rPr>
              <a:t>In questa attività sono stati creati, distribuiti ed esposti volantini di sensibilizzazione al risparmio energetico, idrico, riduzione dei rifiuti. Sono stati progettati accattivanti manifesti informativi per educare la comunità scolastica su pratiche sostenibili. Questi volantini, ricchi di consigli pratici e dati significativi sono stati esposti in aree strategiche a scuola. L’obiettivo è quello di promuovere comportamenti ecologici quotidiani, incoraggiando il risparmio energetico con semplici azioni quali spegnere la luce quando si esce dall’aula o scollegare il PC quando non in uso, il risparmio idrico chiudendo il rubinetto mentre si lavano le mani e la riduzione dei rifiuti incoraggiando l’uso di borracce di alluminio e promuovendo un corretto smaltimento dei rifiuti suddividendoli negli appositi cestini</a:t>
            </a:r>
            <a:endParaRPr sz="1500"/>
          </a:p>
          <a:p>
            <a:pPr marL="228600" marR="0" lvl="0" indent="-139700" algn="l" rtl="0">
              <a:lnSpc>
                <a:spcPct val="171428"/>
              </a:lnSpc>
              <a:spcBef>
                <a:spcPts val="1000"/>
              </a:spcBef>
              <a:spcAft>
                <a:spcPts val="0"/>
              </a:spcAft>
              <a:buClr>
                <a:schemeClr val="dk1"/>
              </a:buClr>
              <a:buSzPts val="1400"/>
              <a:buFont typeface="Arial"/>
              <a:buNone/>
            </a:pPr>
            <a:endParaRPr sz="1400" b="1" i="1">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2e178699462_1_0"/>
          <p:cNvPicPr preferRelativeResize="0"/>
          <p:nvPr/>
        </p:nvPicPr>
        <p:blipFill>
          <a:blip r:embed="rId3">
            <a:alphaModFix/>
          </a:blip>
          <a:stretch>
            <a:fillRect/>
          </a:stretch>
        </p:blipFill>
        <p:spPr>
          <a:xfrm rot="-349488">
            <a:off x="6366627" y="4039902"/>
            <a:ext cx="3968692" cy="2320829"/>
          </a:xfrm>
          <a:prstGeom prst="rect">
            <a:avLst/>
          </a:prstGeom>
          <a:noFill/>
          <a:ln>
            <a:noFill/>
          </a:ln>
        </p:spPr>
      </p:pic>
      <p:pic>
        <p:nvPicPr>
          <p:cNvPr id="237" name="Google Shape;237;g2e178699462_1_0"/>
          <p:cNvPicPr preferRelativeResize="0"/>
          <p:nvPr/>
        </p:nvPicPr>
        <p:blipFill>
          <a:blip r:embed="rId4">
            <a:alphaModFix/>
          </a:blip>
          <a:stretch>
            <a:fillRect/>
          </a:stretch>
        </p:blipFill>
        <p:spPr>
          <a:xfrm rot="-384220">
            <a:off x="4003168" y="991181"/>
            <a:ext cx="2471411" cy="2569287"/>
          </a:xfrm>
          <a:prstGeom prst="rect">
            <a:avLst/>
          </a:prstGeom>
          <a:noFill/>
          <a:ln>
            <a:noFill/>
          </a:ln>
        </p:spPr>
      </p:pic>
      <p:pic>
        <p:nvPicPr>
          <p:cNvPr id="238" name="Google Shape;238;g2e178699462_1_0"/>
          <p:cNvPicPr preferRelativeResize="0"/>
          <p:nvPr/>
        </p:nvPicPr>
        <p:blipFill>
          <a:blip r:embed="rId5">
            <a:alphaModFix/>
          </a:blip>
          <a:stretch>
            <a:fillRect/>
          </a:stretch>
        </p:blipFill>
        <p:spPr>
          <a:xfrm rot="440549">
            <a:off x="6957022" y="1382165"/>
            <a:ext cx="3427432" cy="2004299"/>
          </a:xfrm>
          <a:prstGeom prst="rect">
            <a:avLst/>
          </a:prstGeom>
          <a:noFill/>
          <a:ln>
            <a:noFill/>
          </a:ln>
        </p:spPr>
      </p:pic>
      <p:pic>
        <p:nvPicPr>
          <p:cNvPr id="239" name="Google Shape;239;g2e178699462_1_0"/>
          <p:cNvPicPr preferRelativeResize="0"/>
          <p:nvPr/>
        </p:nvPicPr>
        <p:blipFill>
          <a:blip r:embed="rId6">
            <a:alphaModFix/>
          </a:blip>
          <a:stretch>
            <a:fillRect/>
          </a:stretch>
        </p:blipFill>
        <p:spPr>
          <a:xfrm rot="274838">
            <a:off x="663636" y="1022842"/>
            <a:ext cx="2619178" cy="2722942"/>
          </a:xfrm>
          <a:prstGeom prst="rect">
            <a:avLst/>
          </a:prstGeom>
          <a:noFill/>
          <a:ln>
            <a:noFill/>
          </a:ln>
        </p:spPr>
      </p:pic>
      <p:pic>
        <p:nvPicPr>
          <p:cNvPr id="240" name="Google Shape;240;g2e178699462_1_0"/>
          <p:cNvPicPr preferRelativeResize="0"/>
          <p:nvPr/>
        </p:nvPicPr>
        <p:blipFill>
          <a:blip r:embed="rId7">
            <a:alphaModFix/>
          </a:blip>
          <a:stretch>
            <a:fillRect/>
          </a:stretch>
        </p:blipFill>
        <p:spPr>
          <a:xfrm rot="-1323053">
            <a:off x="8611250" y="1057075"/>
            <a:ext cx="573950" cy="573950"/>
          </a:xfrm>
          <a:prstGeom prst="rect">
            <a:avLst/>
          </a:prstGeom>
          <a:noFill/>
          <a:ln>
            <a:noFill/>
          </a:ln>
        </p:spPr>
      </p:pic>
      <p:pic>
        <p:nvPicPr>
          <p:cNvPr id="241" name="Google Shape;241;g2e178699462_1_0"/>
          <p:cNvPicPr preferRelativeResize="0"/>
          <p:nvPr/>
        </p:nvPicPr>
        <p:blipFill>
          <a:blip r:embed="rId8">
            <a:alphaModFix/>
          </a:blip>
          <a:stretch>
            <a:fillRect/>
          </a:stretch>
        </p:blipFill>
        <p:spPr>
          <a:xfrm rot="429737">
            <a:off x="3350356" y="3947978"/>
            <a:ext cx="2500184" cy="2599273"/>
          </a:xfrm>
          <a:prstGeom prst="rect">
            <a:avLst/>
          </a:prstGeom>
          <a:noFill/>
          <a:ln>
            <a:noFill/>
          </a:ln>
        </p:spPr>
      </p:pic>
      <p:pic>
        <p:nvPicPr>
          <p:cNvPr id="242" name="Google Shape;242;g2e178699462_1_0"/>
          <p:cNvPicPr preferRelativeResize="0"/>
          <p:nvPr/>
        </p:nvPicPr>
        <p:blipFill>
          <a:blip r:embed="rId7">
            <a:alphaModFix/>
          </a:blip>
          <a:stretch>
            <a:fillRect/>
          </a:stretch>
        </p:blipFill>
        <p:spPr>
          <a:xfrm rot="-1616171">
            <a:off x="7328675" y="3797462"/>
            <a:ext cx="573950" cy="573950"/>
          </a:xfrm>
          <a:prstGeom prst="rect">
            <a:avLst/>
          </a:prstGeom>
          <a:noFill/>
          <a:ln>
            <a:noFill/>
          </a:ln>
        </p:spPr>
      </p:pic>
      <p:pic>
        <p:nvPicPr>
          <p:cNvPr id="243" name="Google Shape;243;g2e178699462_1_0"/>
          <p:cNvPicPr preferRelativeResize="0"/>
          <p:nvPr/>
        </p:nvPicPr>
        <p:blipFill>
          <a:blip r:embed="rId7">
            <a:alphaModFix/>
          </a:blip>
          <a:stretch>
            <a:fillRect/>
          </a:stretch>
        </p:blipFill>
        <p:spPr>
          <a:xfrm rot="-2961821">
            <a:off x="4468600" y="730724"/>
            <a:ext cx="573950" cy="573950"/>
          </a:xfrm>
          <a:prstGeom prst="rect">
            <a:avLst/>
          </a:prstGeom>
          <a:noFill/>
          <a:ln>
            <a:noFill/>
          </a:ln>
        </p:spPr>
      </p:pic>
      <p:pic>
        <p:nvPicPr>
          <p:cNvPr id="244" name="Google Shape;244;g2e178699462_1_0"/>
          <p:cNvPicPr preferRelativeResize="0"/>
          <p:nvPr/>
        </p:nvPicPr>
        <p:blipFill>
          <a:blip r:embed="rId7">
            <a:alphaModFix/>
          </a:blip>
          <a:stretch>
            <a:fillRect/>
          </a:stretch>
        </p:blipFill>
        <p:spPr>
          <a:xfrm rot="-304774">
            <a:off x="5181600" y="3621537"/>
            <a:ext cx="573950" cy="573950"/>
          </a:xfrm>
          <a:prstGeom prst="rect">
            <a:avLst/>
          </a:prstGeom>
          <a:noFill/>
          <a:ln>
            <a:noFill/>
          </a:ln>
        </p:spPr>
      </p:pic>
      <p:pic>
        <p:nvPicPr>
          <p:cNvPr id="245" name="Google Shape;245;g2e178699462_1_0"/>
          <p:cNvPicPr preferRelativeResize="0"/>
          <p:nvPr/>
        </p:nvPicPr>
        <p:blipFill>
          <a:blip r:embed="rId7">
            <a:alphaModFix/>
          </a:blip>
          <a:stretch>
            <a:fillRect/>
          </a:stretch>
        </p:blipFill>
        <p:spPr>
          <a:xfrm rot="-309074">
            <a:off x="1159600" y="823812"/>
            <a:ext cx="573950" cy="573950"/>
          </a:xfrm>
          <a:prstGeom prst="rect">
            <a:avLst/>
          </a:prstGeom>
          <a:noFill/>
          <a:ln>
            <a:noFill/>
          </a:ln>
        </p:spPr>
      </p:pic>
      <p:pic>
        <p:nvPicPr>
          <p:cNvPr id="246" name="Google Shape;246;g2e178699462_1_0"/>
          <p:cNvPicPr preferRelativeResize="0"/>
          <p:nvPr/>
        </p:nvPicPr>
        <p:blipFill>
          <a:blip r:embed="rId9">
            <a:alphaModFix/>
          </a:blip>
          <a:stretch>
            <a:fillRect/>
          </a:stretch>
        </p:blipFill>
        <p:spPr>
          <a:xfrm rot="-272736">
            <a:off x="592540" y="4006995"/>
            <a:ext cx="1922168" cy="2562880"/>
          </a:xfrm>
          <a:prstGeom prst="rect">
            <a:avLst/>
          </a:prstGeom>
          <a:noFill/>
          <a:ln>
            <a:noFill/>
          </a:ln>
        </p:spPr>
      </p:pic>
      <p:pic>
        <p:nvPicPr>
          <p:cNvPr id="247" name="Google Shape;247;g2e178699462_1_0"/>
          <p:cNvPicPr preferRelativeResize="0"/>
          <p:nvPr/>
        </p:nvPicPr>
        <p:blipFill>
          <a:blip r:embed="rId7">
            <a:alphaModFix/>
          </a:blip>
          <a:stretch>
            <a:fillRect/>
          </a:stretch>
        </p:blipFill>
        <p:spPr>
          <a:xfrm rot="-2376088">
            <a:off x="443975" y="3858037"/>
            <a:ext cx="573950" cy="573950"/>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789</Words>
  <Application>Microsoft Office PowerPoint</Application>
  <PresentationFormat>Personalizzato</PresentationFormat>
  <Paragraphs>89</Paragraphs>
  <Slides>18</Slides>
  <Notes>18</Notes>
  <HiddenSlides>0</HiddenSlides>
  <MMClips>0</MMClips>
  <ScaleCrop>false</ScaleCrop>
  <HeadingPairs>
    <vt:vector size="6" baseType="variant">
      <vt:variant>
        <vt:lpstr>Caratteri utilizzati</vt:lpstr>
      </vt:variant>
      <vt:variant>
        <vt:i4>2</vt:i4>
      </vt:variant>
      <vt:variant>
        <vt:lpstr>Tema</vt:lpstr>
      </vt:variant>
      <vt:variant>
        <vt:i4>3</vt:i4>
      </vt:variant>
      <vt:variant>
        <vt:lpstr>Titoli diapositive</vt:lpstr>
      </vt:variant>
      <vt:variant>
        <vt:i4>18</vt:i4>
      </vt:variant>
    </vt:vector>
  </HeadingPairs>
  <TitlesOfParts>
    <vt:vector size="23" baseType="lpstr">
      <vt:lpstr>Arial</vt:lpstr>
      <vt:lpstr>Calibri</vt:lpstr>
      <vt:lpstr>Tema di Office</vt:lpstr>
      <vt:lpstr>Tema di Office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Ivan Ricci</dc:creator>
  <cp:lastModifiedBy>Valentina Botta</cp:lastModifiedBy>
  <cp:revision>1</cp:revision>
  <dcterms:created xsi:type="dcterms:W3CDTF">2021-03-18T09:36:40Z</dcterms:created>
  <dcterms:modified xsi:type="dcterms:W3CDTF">2024-07-18T10:06:19Z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Personalizzato</vt:lpwstr>
  </property>
  <property fmtid="{D5CDD505-2E9C-101B-9397-08002B2CF9AE}" pid="3" name="Slides">
    <vt:i4>3</vt:i4>
  </property>
</Properties>
</file>