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9" r:id="rId6"/>
    <p:sldId id="260" r:id="rId7"/>
    <p:sldId id="272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58" r:id="rId19"/>
  </p:sldIdLst>
  <p:sldSz cx="10691813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B0D6B4-E792-41FD-BD9A-7F4E7D82B71B}" v="29" dt="2024-10-21T07:42:24.4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6/11/relationships/changesInfo" Target="changesInfos/changesInfo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Botta" userId="39537f8c-9716-4a15-8129-f4f08e1e4b95" providerId="ADAL" clId="{90B0D6B4-E792-41FD-BD9A-7F4E7D82B71B}"/>
    <pc:docChg chg="undo custSel addSld delSld modSld sldOrd">
      <pc:chgData name="Valentina Botta" userId="39537f8c-9716-4a15-8129-f4f08e1e4b95" providerId="ADAL" clId="{90B0D6B4-E792-41FD-BD9A-7F4E7D82B71B}" dt="2024-10-21T07:42:44.557" v="372" actId="20577"/>
      <pc:docMkLst>
        <pc:docMk/>
      </pc:docMkLst>
      <pc:sldChg chg="modSp mod">
        <pc:chgData name="Valentina Botta" userId="39537f8c-9716-4a15-8129-f4f08e1e4b95" providerId="ADAL" clId="{90B0D6B4-E792-41FD-BD9A-7F4E7D82B71B}" dt="2024-10-21T07:24:48.095" v="6" actId="6549"/>
        <pc:sldMkLst>
          <pc:docMk/>
          <pc:sldMk cId="0" sldId="257"/>
        </pc:sldMkLst>
        <pc:spChg chg="mod">
          <ac:chgData name="Valentina Botta" userId="39537f8c-9716-4a15-8129-f4f08e1e4b95" providerId="ADAL" clId="{90B0D6B4-E792-41FD-BD9A-7F4E7D82B71B}" dt="2024-10-21T07:24:48.095" v="6" actId="6549"/>
          <ac:spMkLst>
            <pc:docMk/>
            <pc:sldMk cId="0" sldId="257"/>
            <ac:spMk id="14" creationId="{00000000-0000-0000-0000-000000000000}"/>
          </ac:spMkLst>
        </pc:spChg>
      </pc:sldChg>
      <pc:sldChg chg="addSp delSp modSp add mod">
        <pc:chgData name="Valentina Botta" userId="39537f8c-9716-4a15-8129-f4f08e1e4b95" providerId="ADAL" clId="{90B0D6B4-E792-41FD-BD9A-7F4E7D82B71B}" dt="2024-10-21T07:31:17.782" v="50" actId="1076"/>
        <pc:sldMkLst>
          <pc:docMk/>
          <pc:sldMk cId="366270619" sldId="259"/>
        </pc:sldMkLst>
        <pc:spChg chg="add mod">
          <ac:chgData name="Valentina Botta" userId="39537f8c-9716-4a15-8129-f4f08e1e4b95" providerId="ADAL" clId="{90B0D6B4-E792-41FD-BD9A-7F4E7D82B71B}" dt="2024-10-21T07:25:32.383" v="10"/>
          <ac:spMkLst>
            <pc:docMk/>
            <pc:sldMk cId="366270619" sldId="259"/>
            <ac:spMk id="2" creationId="{147CE64D-A028-B134-8E8A-2FD7F7682AC5}"/>
          </ac:spMkLst>
        </pc:spChg>
        <pc:spChg chg="add mod">
          <ac:chgData name="Valentina Botta" userId="39537f8c-9716-4a15-8129-f4f08e1e4b95" providerId="ADAL" clId="{90B0D6B4-E792-41FD-BD9A-7F4E7D82B71B}" dt="2024-10-21T07:26:12.379" v="11"/>
          <ac:spMkLst>
            <pc:docMk/>
            <pc:sldMk cId="366270619" sldId="259"/>
            <ac:spMk id="5" creationId="{0AA0ACDF-0939-6637-E75A-6756E43F0252}"/>
          </ac:spMkLst>
        </pc:spChg>
        <pc:spChg chg="add mod">
          <ac:chgData name="Valentina Botta" userId="39537f8c-9716-4a15-8129-f4f08e1e4b95" providerId="ADAL" clId="{90B0D6B4-E792-41FD-BD9A-7F4E7D82B71B}" dt="2024-10-21T07:26:57.980" v="13"/>
          <ac:spMkLst>
            <pc:docMk/>
            <pc:sldMk cId="366270619" sldId="259"/>
            <ac:spMk id="7" creationId="{6AFF2704-CCCF-2772-3A1C-B2A7DE9701B1}"/>
          </ac:spMkLst>
        </pc:spChg>
        <pc:spChg chg="add mod">
          <ac:chgData name="Valentina Botta" userId="39537f8c-9716-4a15-8129-f4f08e1e4b95" providerId="ADAL" clId="{90B0D6B4-E792-41FD-BD9A-7F4E7D82B71B}" dt="2024-10-21T07:26:57.980" v="13"/>
          <ac:spMkLst>
            <pc:docMk/>
            <pc:sldMk cId="366270619" sldId="259"/>
            <ac:spMk id="8" creationId="{715A85BD-C669-30FC-C7E8-16966A7D9A3C}"/>
          </ac:spMkLst>
        </pc:spChg>
        <pc:spChg chg="add mod">
          <ac:chgData name="Valentina Botta" userId="39537f8c-9716-4a15-8129-f4f08e1e4b95" providerId="ADAL" clId="{90B0D6B4-E792-41FD-BD9A-7F4E7D82B71B}" dt="2024-10-21T07:26:57.980" v="13"/>
          <ac:spMkLst>
            <pc:docMk/>
            <pc:sldMk cId="366270619" sldId="259"/>
            <ac:spMk id="9" creationId="{FB4FEF75-DA4B-DABC-E390-B2589D9B6530}"/>
          </ac:spMkLst>
        </pc:spChg>
        <pc:spChg chg="add mod">
          <ac:chgData name="Valentina Botta" userId="39537f8c-9716-4a15-8129-f4f08e1e4b95" providerId="ADAL" clId="{90B0D6B4-E792-41FD-BD9A-7F4E7D82B71B}" dt="2024-10-21T07:27:05.838" v="14"/>
          <ac:spMkLst>
            <pc:docMk/>
            <pc:sldMk cId="366270619" sldId="259"/>
            <ac:spMk id="11" creationId="{8AC88658-8C65-AFF7-ED62-F295988FF14E}"/>
          </ac:spMkLst>
        </pc:spChg>
        <pc:spChg chg="add mod">
          <ac:chgData name="Valentina Botta" userId="39537f8c-9716-4a15-8129-f4f08e1e4b95" providerId="ADAL" clId="{90B0D6B4-E792-41FD-BD9A-7F4E7D82B71B}" dt="2024-10-21T07:27:05.838" v="14"/>
          <ac:spMkLst>
            <pc:docMk/>
            <pc:sldMk cId="366270619" sldId="259"/>
            <ac:spMk id="12" creationId="{7B82F2F7-1CAB-A8CE-EE6A-6118AE6D79DB}"/>
          </ac:spMkLst>
        </pc:spChg>
        <pc:spChg chg="del">
          <ac:chgData name="Valentina Botta" userId="39537f8c-9716-4a15-8129-f4f08e1e4b95" providerId="ADAL" clId="{90B0D6B4-E792-41FD-BD9A-7F4E7D82B71B}" dt="2024-10-21T07:25:22.330" v="8" actId="478"/>
          <ac:spMkLst>
            <pc:docMk/>
            <pc:sldMk cId="366270619" sldId="259"/>
            <ac:spMk id="13" creationId="{00000000-0000-0000-0000-000000000000}"/>
          </ac:spMkLst>
        </pc:spChg>
        <pc:spChg chg="del">
          <ac:chgData name="Valentina Botta" userId="39537f8c-9716-4a15-8129-f4f08e1e4b95" providerId="ADAL" clId="{90B0D6B4-E792-41FD-BD9A-7F4E7D82B71B}" dt="2024-10-21T07:25:25.019" v="9" actId="478"/>
          <ac:spMkLst>
            <pc:docMk/>
            <pc:sldMk cId="366270619" sldId="259"/>
            <ac:spMk id="14" creationId="{00000000-0000-0000-0000-000000000000}"/>
          </ac:spMkLst>
        </pc:spChg>
        <pc:spChg chg="add mod">
          <ac:chgData name="Valentina Botta" userId="39537f8c-9716-4a15-8129-f4f08e1e4b95" providerId="ADAL" clId="{90B0D6B4-E792-41FD-BD9A-7F4E7D82B71B}" dt="2024-10-21T07:27:05.838" v="14"/>
          <ac:spMkLst>
            <pc:docMk/>
            <pc:sldMk cId="366270619" sldId="259"/>
            <ac:spMk id="16" creationId="{E28360C6-58FA-325D-B219-C0114DFC7D1B}"/>
          </ac:spMkLst>
        </pc:spChg>
        <pc:spChg chg="add mod">
          <ac:chgData name="Valentina Botta" userId="39537f8c-9716-4a15-8129-f4f08e1e4b95" providerId="ADAL" clId="{90B0D6B4-E792-41FD-BD9A-7F4E7D82B71B}" dt="2024-10-21T07:28:06.264" v="22"/>
          <ac:spMkLst>
            <pc:docMk/>
            <pc:sldMk cId="366270619" sldId="259"/>
            <ac:spMk id="18" creationId="{AC9DE4A0-1D2D-2F13-DA9E-1BF4E02B93DF}"/>
          </ac:spMkLst>
        </pc:spChg>
        <pc:spChg chg="add mod">
          <ac:chgData name="Valentina Botta" userId="39537f8c-9716-4a15-8129-f4f08e1e4b95" providerId="ADAL" clId="{90B0D6B4-E792-41FD-BD9A-7F4E7D82B71B}" dt="2024-10-21T07:28:06.264" v="22"/>
          <ac:spMkLst>
            <pc:docMk/>
            <pc:sldMk cId="366270619" sldId="259"/>
            <ac:spMk id="19" creationId="{698D973A-79B3-44CD-27B7-BD75751653A7}"/>
          </ac:spMkLst>
        </pc:spChg>
        <pc:spChg chg="add mod">
          <ac:chgData name="Valentina Botta" userId="39537f8c-9716-4a15-8129-f4f08e1e4b95" providerId="ADAL" clId="{90B0D6B4-E792-41FD-BD9A-7F4E7D82B71B}" dt="2024-10-21T07:28:06.264" v="22"/>
          <ac:spMkLst>
            <pc:docMk/>
            <pc:sldMk cId="366270619" sldId="259"/>
            <ac:spMk id="20" creationId="{D59F34E1-5868-FFFB-2921-DDEF62019C46}"/>
          </ac:spMkLst>
        </pc:spChg>
        <pc:spChg chg="add mod ord">
          <ac:chgData name="Valentina Botta" userId="39537f8c-9716-4a15-8129-f4f08e1e4b95" providerId="ADAL" clId="{90B0D6B4-E792-41FD-BD9A-7F4E7D82B71B}" dt="2024-10-21T07:28:34.650" v="26" actId="166"/>
          <ac:spMkLst>
            <pc:docMk/>
            <pc:sldMk cId="366270619" sldId="259"/>
            <ac:spMk id="21" creationId="{B2ACAD42-C56B-9D99-C210-DFD4D8333A2C}"/>
          </ac:spMkLst>
        </pc:spChg>
        <pc:spChg chg="add mod">
          <ac:chgData name="Valentina Botta" userId="39537f8c-9716-4a15-8129-f4f08e1e4b95" providerId="ADAL" clId="{90B0D6B4-E792-41FD-BD9A-7F4E7D82B71B}" dt="2024-10-21T07:30:25.933" v="38" actId="1076"/>
          <ac:spMkLst>
            <pc:docMk/>
            <pc:sldMk cId="366270619" sldId="259"/>
            <ac:spMk id="22" creationId="{7695DACC-608B-4FCF-C42A-493C693F451C}"/>
          </ac:spMkLst>
        </pc:spChg>
        <pc:spChg chg="add mod">
          <ac:chgData name="Valentina Botta" userId="39537f8c-9716-4a15-8129-f4f08e1e4b95" providerId="ADAL" clId="{90B0D6B4-E792-41FD-BD9A-7F4E7D82B71B}" dt="2024-10-21T07:30:33.152" v="40" actId="1076"/>
          <ac:spMkLst>
            <pc:docMk/>
            <pc:sldMk cId="366270619" sldId="259"/>
            <ac:spMk id="23" creationId="{21B1C851-64AD-C2E1-825F-156204188287}"/>
          </ac:spMkLst>
        </pc:spChg>
        <pc:spChg chg="add mod">
          <ac:chgData name="Valentina Botta" userId="39537f8c-9716-4a15-8129-f4f08e1e4b95" providerId="ADAL" clId="{90B0D6B4-E792-41FD-BD9A-7F4E7D82B71B}" dt="2024-10-21T07:30:46.234" v="42" actId="1076"/>
          <ac:spMkLst>
            <pc:docMk/>
            <pc:sldMk cId="366270619" sldId="259"/>
            <ac:spMk id="24" creationId="{EEFABE6D-0BCE-BEEC-CBB4-5CC93D05F41A}"/>
          </ac:spMkLst>
        </pc:spChg>
        <pc:spChg chg="add mod">
          <ac:chgData name="Valentina Botta" userId="39537f8c-9716-4a15-8129-f4f08e1e4b95" providerId="ADAL" clId="{90B0D6B4-E792-41FD-BD9A-7F4E7D82B71B}" dt="2024-10-21T07:30:57.430" v="44" actId="1076"/>
          <ac:spMkLst>
            <pc:docMk/>
            <pc:sldMk cId="366270619" sldId="259"/>
            <ac:spMk id="25" creationId="{B54278C8-D6F9-903F-B39B-2D3E175DDE8B}"/>
          </ac:spMkLst>
        </pc:spChg>
        <pc:spChg chg="add mod">
          <ac:chgData name="Valentina Botta" userId="39537f8c-9716-4a15-8129-f4f08e1e4b95" providerId="ADAL" clId="{90B0D6B4-E792-41FD-BD9A-7F4E7D82B71B}" dt="2024-10-21T07:31:05.024" v="46" actId="1076"/>
          <ac:spMkLst>
            <pc:docMk/>
            <pc:sldMk cId="366270619" sldId="259"/>
            <ac:spMk id="26" creationId="{70B58F93-22FC-3749-E2A0-074CDC2D18E1}"/>
          </ac:spMkLst>
        </pc:spChg>
        <pc:spChg chg="add mod">
          <ac:chgData name="Valentina Botta" userId="39537f8c-9716-4a15-8129-f4f08e1e4b95" providerId="ADAL" clId="{90B0D6B4-E792-41FD-BD9A-7F4E7D82B71B}" dt="2024-10-21T07:31:11.865" v="48" actId="1076"/>
          <ac:spMkLst>
            <pc:docMk/>
            <pc:sldMk cId="366270619" sldId="259"/>
            <ac:spMk id="27" creationId="{45C4412F-0402-1AEF-2E0A-2BA74D8163BF}"/>
          </ac:spMkLst>
        </pc:spChg>
        <pc:spChg chg="add mod">
          <ac:chgData name="Valentina Botta" userId="39537f8c-9716-4a15-8129-f4f08e1e4b95" providerId="ADAL" clId="{90B0D6B4-E792-41FD-BD9A-7F4E7D82B71B}" dt="2024-10-21T07:31:17.782" v="50" actId="1076"/>
          <ac:spMkLst>
            <pc:docMk/>
            <pc:sldMk cId="366270619" sldId="259"/>
            <ac:spMk id="28" creationId="{2E815137-CA06-2F30-7BBB-21F896C21C72}"/>
          </ac:spMkLst>
        </pc:spChg>
        <pc:graphicFrameChg chg="add del mod">
          <ac:chgData name="Valentina Botta" userId="39537f8c-9716-4a15-8129-f4f08e1e4b95" providerId="ADAL" clId="{90B0D6B4-E792-41FD-BD9A-7F4E7D82B71B}" dt="2024-10-21T07:26:56.921" v="12" actId="478"/>
          <ac:graphicFrameMkLst>
            <pc:docMk/>
            <pc:sldMk cId="366270619" sldId="259"/>
            <ac:graphicFrameMk id="3" creationId="{1306153D-C6A0-5A29-070F-7CDBC7904FFD}"/>
          </ac:graphicFrameMkLst>
        </pc:graphicFrameChg>
        <pc:graphicFrameChg chg="add mod modGraphic">
          <ac:chgData name="Valentina Botta" userId="39537f8c-9716-4a15-8129-f4f08e1e4b95" providerId="ADAL" clId="{90B0D6B4-E792-41FD-BD9A-7F4E7D82B71B}" dt="2024-10-21T07:29:30.330" v="32" actId="14734"/>
          <ac:graphicFrameMkLst>
            <pc:docMk/>
            <pc:sldMk cId="366270619" sldId="259"/>
            <ac:graphicFrameMk id="4" creationId="{6B16337F-B815-5A78-10BE-708056F2F64F}"/>
          </ac:graphicFrameMkLst>
        </pc:graphicFrameChg>
        <pc:graphicFrameChg chg="add mod">
          <ac:chgData name="Valentina Botta" userId="39537f8c-9716-4a15-8129-f4f08e1e4b95" providerId="ADAL" clId="{90B0D6B4-E792-41FD-BD9A-7F4E7D82B71B}" dt="2024-10-21T07:26:57.980" v="13"/>
          <ac:graphicFrameMkLst>
            <pc:docMk/>
            <pc:sldMk cId="366270619" sldId="259"/>
            <ac:graphicFrameMk id="6" creationId="{A2097792-DA09-B940-73E1-28ACD6FC5822}"/>
          </ac:graphicFrameMkLst>
        </pc:graphicFrameChg>
        <pc:graphicFrameChg chg="add mod modGraphic">
          <ac:chgData name="Valentina Botta" userId="39537f8c-9716-4a15-8129-f4f08e1e4b95" providerId="ADAL" clId="{90B0D6B4-E792-41FD-BD9A-7F4E7D82B71B}" dt="2024-10-21T07:28:45.853" v="27"/>
          <ac:graphicFrameMkLst>
            <pc:docMk/>
            <pc:sldMk cId="366270619" sldId="259"/>
            <ac:graphicFrameMk id="10" creationId="{8488E54F-6B23-A77D-5FB2-5961E46D949B}"/>
          </ac:graphicFrameMkLst>
        </pc:graphicFrameChg>
        <pc:graphicFrameChg chg="add mod">
          <ac:chgData name="Valentina Botta" userId="39537f8c-9716-4a15-8129-f4f08e1e4b95" providerId="ADAL" clId="{90B0D6B4-E792-41FD-BD9A-7F4E7D82B71B}" dt="2024-10-21T07:28:06.264" v="22"/>
          <ac:graphicFrameMkLst>
            <pc:docMk/>
            <pc:sldMk cId="366270619" sldId="259"/>
            <ac:graphicFrameMk id="17" creationId="{7187422E-8947-A0EB-771C-61D224302D8B}"/>
          </ac:graphicFrameMkLst>
        </pc:graphicFrameChg>
      </pc:sldChg>
      <pc:sldChg chg="addSp delSp modSp add mod ord">
        <pc:chgData name="Valentina Botta" userId="39537f8c-9716-4a15-8129-f4f08e1e4b95" providerId="ADAL" clId="{90B0D6B4-E792-41FD-BD9A-7F4E7D82B71B}" dt="2024-10-21T07:31:52.258" v="57"/>
        <pc:sldMkLst>
          <pc:docMk/>
          <pc:sldMk cId="2563217601" sldId="260"/>
        </pc:sldMkLst>
        <pc:spChg chg="add mod">
          <ac:chgData name="Valentina Botta" userId="39537f8c-9716-4a15-8129-f4f08e1e4b95" providerId="ADAL" clId="{90B0D6B4-E792-41FD-BD9A-7F4E7D82B71B}" dt="2024-10-21T07:31:52.258" v="57"/>
          <ac:spMkLst>
            <pc:docMk/>
            <pc:sldMk cId="2563217601" sldId="260"/>
            <ac:spMk id="2" creationId="{F5708D69-85F7-4A6E-C7B5-D00CAB05BD6E}"/>
          </ac:spMkLst>
        </pc:spChg>
        <pc:spChg chg="add mod">
          <ac:chgData name="Valentina Botta" userId="39537f8c-9716-4a15-8129-f4f08e1e4b95" providerId="ADAL" clId="{90B0D6B4-E792-41FD-BD9A-7F4E7D82B71B}" dt="2024-10-21T07:31:52.258" v="57"/>
          <ac:spMkLst>
            <pc:docMk/>
            <pc:sldMk cId="2563217601" sldId="260"/>
            <ac:spMk id="3" creationId="{22D75F69-A41D-C299-22B2-CB15B3B5D064}"/>
          </ac:spMkLst>
        </pc:spChg>
        <pc:spChg chg="add mod">
          <ac:chgData name="Valentina Botta" userId="39537f8c-9716-4a15-8129-f4f08e1e4b95" providerId="ADAL" clId="{90B0D6B4-E792-41FD-BD9A-7F4E7D82B71B}" dt="2024-10-21T07:31:52.258" v="57"/>
          <ac:spMkLst>
            <pc:docMk/>
            <pc:sldMk cId="2563217601" sldId="260"/>
            <ac:spMk id="4" creationId="{0BECF165-A572-F997-505B-207E4FC32CFC}"/>
          </ac:spMkLst>
        </pc:spChg>
        <pc:spChg chg="add mod">
          <ac:chgData name="Valentina Botta" userId="39537f8c-9716-4a15-8129-f4f08e1e4b95" providerId="ADAL" clId="{90B0D6B4-E792-41FD-BD9A-7F4E7D82B71B}" dt="2024-10-21T07:31:52.258" v="57"/>
          <ac:spMkLst>
            <pc:docMk/>
            <pc:sldMk cId="2563217601" sldId="260"/>
            <ac:spMk id="5" creationId="{19380245-0F2D-0353-D027-7C87ED56823E}"/>
          </ac:spMkLst>
        </pc:spChg>
        <pc:spChg chg="del">
          <ac:chgData name="Valentina Botta" userId="39537f8c-9716-4a15-8129-f4f08e1e4b95" providerId="ADAL" clId="{90B0D6B4-E792-41FD-BD9A-7F4E7D82B71B}" dt="2024-10-21T07:31:49.400" v="55" actId="478"/>
          <ac:spMkLst>
            <pc:docMk/>
            <pc:sldMk cId="2563217601" sldId="260"/>
            <ac:spMk id="13" creationId="{00000000-0000-0000-0000-000000000000}"/>
          </ac:spMkLst>
        </pc:spChg>
        <pc:spChg chg="del">
          <ac:chgData name="Valentina Botta" userId="39537f8c-9716-4a15-8129-f4f08e1e4b95" providerId="ADAL" clId="{90B0D6B4-E792-41FD-BD9A-7F4E7D82B71B}" dt="2024-10-21T07:31:51.042" v="56" actId="478"/>
          <ac:spMkLst>
            <pc:docMk/>
            <pc:sldMk cId="2563217601" sldId="260"/>
            <ac:spMk id="14" creationId="{00000000-0000-0000-0000-000000000000}"/>
          </ac:spMkLst>
        </pc:spChg>
        <pc:picChg chg="del">
          <ac:chgData name="Valentina Botta" userId="39537f8c-9716-4a15-8129-f4f08e1e4b95" providerId="ADAL" clId="{90B0D6B4-E792-41FD-BD9A-7F4E7D82B71B}" dt="2024-10-21T07:31:45.851" v="54" actId="478"/>
          <ac:picMkLst>
            <pc:docMk/>
            <pc:sldMk cId="2563217601" sldId="260"/>
            <ac:picMk id="15" creationId="{00000000-0000-0000-0000-000000000000}"/>
          </ac:picMkLst>
        </pc:picChg>
      </pc:sldChg>
      <pc:sldChg chg="addSp delSp modSp add mod">
        <pc:chgData name="Valentina Botta" userId="39537f8c-9716-4a15-8129-f4f08e1e4b95" providerId="ADAL" clId="{90B0D6B4-E792-41FD-BD9A-7F4E7D82B71B}" dt="2024-10-21T07:32:28.560" v="61"/>
        <pc:sldMkLst>
          <pc:docMk/>
          <pc:sldMk cId="1834863335" sldId="261"/>
        </pc:sldMkLst>
        <pc:spChg chg="del">
          <ac:chgData name="Valentina Botta" userId="39537f8c-9716-4a15-8129-f4f08e1e4b95" providerId="ADAL" clId="{90B0D6B4-E792-41FD-BD9A-7F4E7D82B71B}" dt="2024-10-21T07:32:27.602" v="60" actId="478"/>
          <ac:spMkLst>
            <pc:docMk/>
            <pc:sldMk cId="1834863335" sldId="261"/>
            <ac:spMk id="2" creationId="{F5708D69-85F7-4A6E-C7B5-D00CAB05BD6E}"/>
          </ac:spMkLst>
        </pc:spChg>
        <pc:spChg chg="del">
          <ac:chgData name="Valentina Botta" userId="39537f8c-9716-4a15-8129-f4f08e1e4b95" providerId="ADAL" clId="{90B0D6B4-E792-41FD-BD9A-7F4E7D82B71B}" dt="2024-10-21T07:32:27.602" v="60" actId="478"/>
          <ac:spMkLst>
            <pc:docMk/>
            <pc:sldMk cId="1834863335" sldId="261"/>
            <ac:spMk id="3" creationId="{22D75F69-A41D-C299-22B2-CB15B3B5D064}"/>
          </ac:spMkLst>
        </pc:spChg>
        <pc:spChg chg="del mod">
          <ac:chgData name="Valentina Botta" userId="39537f8c-9716-4a15-8129-f4f08e1e4b95" providerId="ADAL" clId="{90B0D6B4-E792-41FD-BD9A-7F4E7D82B71B}" dt="2024-10-21T07:32:27.602" v="60" actId="478"/>
          <ac:spMkLst>
            <pc:docMk/>
            <pc:sldMk cId="1834863335" sldId="261"/>
            <ac:spMk id="4" creationId="{0BECF165-A572-F997-505B-207E4FC32CFC}"/>
          </ac:spMkLst>
        </pc:spChg>
        <pc:spChg chg="del">
          <ac:chgData name="Valentina Botta" userId="39537f8c-9716-4a15-8129-f4f08e1e4b95" providerId="ADAL" clId="{90B0D6B4-E792-41FD-BD9A-7F4E7D82B71B}" dt="2024-10-21T07:32:27.602" v="60" actId="478"/>
          <ac:spMkLst>
            <pc:docMk/>
            <pc:sldMk cId="1834863335" sldId="261"/>
            <ac:spMk id="5" creationId="{19380245-0F2D-0353-D027-7C87ED56823E}"/>
          </ac:spMkLst>
        </pc:spChg>
        <pc:spChg chg="add mod">
          <ac:chgData name="Valentina Botta" userId="39537f8c-9716-4a15-8129-f4f08e1e4b95" providerId="ADAL" clId="{90B0D6B4-E792-41FD-BD9A-7F4E7D82B71B}" dt="2024-10-21T07:32:28.560" v="61"/>
          <ac:spMkLst>
            <pc:docMk/>
            <pc:sldMk cId="1834863335" sldId="261"/>
            <ac:spMk id="6" creationId="{7891CE73-43F3-BAED-CB93-8C90D4628CB7}"/>
          </ac:spMkLst>
        </pc:spChg>
        <pc:spChg chg="add mod">
          <ac:chgData name="Valentina Botta" userId="39537f8c-9716-4a15-8129-f4f08e1e4b95" providerId="ADAL" clId="{90B0D6B4-E792-41FD-BD9A-7F4E7D82B71B}" dt="2024-10-21T07:32:28.560" v="61"/>
          <ac:spMkLst>
            <pc:docMk/>
            <pc:sldMk cId="1834863335" sldId="261"/>
            <ac:spMk id="7" creationId="{0D8F277B-4849-FAB2-7B42-1D06C5982817}"/>
          </ac:spMkLst>
        </pc:spChg>
        <pc:spChg chg="add mod">
          <ac:chgData name="Valentina Botta" userId="39537f8c-9716-4a15-8129-f4f08e1e4b95" providerId="ADAL" clId="{90B0D6B4-E792-41FD-BD9A-7F4E7D82B71B}" dt="2024-10-21T07:32:28.560" v="61"/>
          <ac:spMkLst>
            <pc:docMk/>
            <pc:sldMk cId="1834863335" sldId="261"/>
            <ac:spMk id="8" creationId="{7A08D44A-F0F2-5A05-3D19-95B37B4E1E3A}"/>
          </ac:spMkLst>
        </pc:spChg>
      </pc:sldChg>
      <pc:sldChg chg="addSp delSp modSp add mod">
        <pc:chgData name="Valentina Botta" userId="39537f8c-9716-4a15-8129-f4f08e1e4b95" providerId="ADAL" clId="{90B0D6B4-E792-41FD-BD9A-7F4E7D82B71B}" dt="2024-10-21T07:33:21.476" v="64"/>
        <pc:sldMkLst>
          <pc:docMk/>
          <pc:sldMk cId="3143720753" sldId="262"/>
        </pc:sldMkLst>
        <pc:spChg chg="add mod">
          <ac:chgData name="Valentina Botta" userId="39537f8c-9716-4a15-8129-f4f08e1e4b95" providerId="ADAL" clId="{90B0D6B4-E792-41FD-BD9A-7F4E7D82B71B}" dt="2024-10-21T07:33:21.476" v="64"/>
          <ac:spMkLst>
            <pc:docMk/>
            <pc:sldMk cId="3143720753" sldId="262"/>
            <ac:spMk id="2" creationId="{C0679E3B-036B-5F65-FA8C-9FBF5DC4BFA7}"/>
          </ac:spMkLst>
        </pc:spChg>
        <pc:spChg chg="add mod">
          <ac:chgData name="Valentina Botta" userId="39537f8c-9716-4a15-8129-f4f08e1e4b95" providerId="ADAL" clId="{90B0D6B4-E792-41FD-BD9A-7F4E7D82B71B}" dt="2024-10-21T07:33:21.476" v="64"/>
          <ac:spMkLst>
            <pc:docMk/>
            <pc:sldMk cId="3143720753" sldId="262"/>
            <ac:spMk id="3" creationId="{DDED3443-ED6E-A011-E94D-F4082C1FABA9}"/>
          </ac:spMkLst>
        </pc:spChg>
        <pc:spChg chg="add mod">
          <ac:chgData name="Valentina Botta" userId="39537f8c-9716-4a15-8129-f4f08e1e4b95" providerId="ADAL" clId="{90B0D6B4-E792-41FD-BD9A-7F4E7D82B71B}" dt="2024-10-21T07:33:21.476" v="64"/>
          <ac:spMkLst>
            <pc:docMk/>
            <pc:sldMk cId="3143720753" sldId="262"/>
            <ac:spMk id="4" creationId="{EFE2F5AA-0CD0-45A0-4DEF-507AEA8DA947}"/>
          </ac:spMkLst>
        </pc:spChg>
        <pc:spChg chg="del">
          <ac:chgData name="Valentina Botta" userId="39537f8c-9716-4a15-8129-f4f08e1e4b95" providerId="ADAL" clId="{90B0D6B4-E792-41FD-BD9A-7F4E7D82B71B}" dt="2024-10-21T07:33:11.310" v="63" actId="478"/>
          <ac:spMkLst>
            <pc:docMk/>
            <pc:sldMk cId="3143720753" sldId="262"/>
            <ac:spMk id="6" creationId="{7891CE73-43F3-BAED-CB93-8C90D4628CB7}"/>
          </ac:spMkLst>
        </pc:spChg>
        <pc:spChg chg="del">
          <ac:chgData name="Valentina Botta" userId="39537f8c-9716-4a15-8129-f4f08e1e4b95" providerId="ADAL" clId="{90B0D6B4-E792-41FD-BD9A-7F4E7D82B71B}" dt="2024-10-21T07:33:11.310" v="63" actId="478"/>
          <ac:spMkLst>
            <pc:docMk/>
            <pc:sldMk cId="3143720753" sldId="262"/>
            <ac:spMk id="7" creationId="{0D8F277B-4849-FAB2-7B42-1D06C5982817}"/>
          </ac:spMkLst>
        </pc:spChg>
        <pc:spChg chg="del">
          <ac:chgData name="Valentina Botta" userId="39537f8c-9716-4a15-8129-f4f08e1e4b95" providerId="ADAL" clId="{90B0D6B4-E792-41FD-BD9A-7F4E7D82B71B}" dt="2024-10-21T07:33:11.310" v="63" actId="478"/>
          <ac:spMkLst>
            <pc:docMk/>
            <pc:sldMk cId="3143720753" sldId="262"/>
            <ac:spMk id="8" creationId="{7A08D44A-F0F2-5A05-3D19-95B37B4E1E3A}"/>
          </ac:spMkLst>
        </pc:spChg>
      </pc:sldChg>
      <pc:sldChg chg="addSp delSp modSp add mod">
        <pc:chgData name="Valentina Botta" userId="39537f8c-9716-4a15-8129-f4f08e1e4b95" providerId="ADAL" clId="{90B0D6B4-E792-41FD-BD9A-7F4E7D82B71B}" dt="2024-10-21T07:33:49.394" v="67"/>
        <pc:sldMkLst>
          <pc:docMk/>
          <pc:sldMk cId="1151204196" sldId="263"/>
        </pc:sldMkLst>
        <pc:spChg chg="del">
          <ac:chgData name="Valentina Botta" userId="39537f8c-9716-4a15-8129-f4f08e1e4b95" providerId="ADAL" clId="{90B0D6B4-E792-41FD-BD9A-7F4E7D82B71B}" dt="2024-10-21T07:33:48.805" v="66" actId="478"/>
          <ac:spMkLst>
            <pc:docMk/>
            <pc:sldMk cId="1151204196" sldId="263"/>
            <ac:spMk id="2" creationId="{C0679E3B-036B-5F65-FA8C-9FBF5DC4BFA7}"/>
          </ac:spMkLst>
        </pc:spChg>
        <pc:spChg chg="del">
          <ac:chgData name="Valentina Botta" userId="39537f8c-9716-4a15-8129-f4f08e1e4b95" providerId="ADAL" clId="{90B0D6B4-E792-41FD-BD9A-7F4E7D82B71B}" dt="2024-10-21T07:33:48.805" v="66" actId="478"/>
          <ac:spMkLst>
            <pc:docMk/>
            <pc:sldMk cId="1151204196" sldId="263"/>
            <ac:spMk id="3" creationId="{DDED3443-ED6E-A011-E94D-F4082C1FABA9}"/>
          </ac:spMkLst>
        </pc:spChg>
        <pc:spChg chg="del">
          <ac:chgData name="Valentina Botta" userId="39537f8c-9716-4a15-8129-f4f08e1e4b95" providerId="ADAL" clId="{90B0D6B4-E792-41FD-BD9A-7F4E7D82B71B}" dt="2024-10-21T07:33:48.805" v="66" actId="478"/>
          <ac:spMkLst>
            <pc:docMk/>
            <pc:sldMk cId="1151204196" sldId="263"/>
            <ac:spMk id="4" creationId="{EFE2F5AA-0CD0-45A0-4DEF-507AEA8DA947}"/>
          </ac:spMkLst>
        </pc:spChg>
        <pc:spChg chg="add mod">
          <ac:chgData name="Valentina Botta" userId="39537f8c-9716-4a15-8129-f4f08e1e4b95" providerId="ADAL" clId="{90B0D6B4-E792-41FD-BD9A-7F4E7D82B71B}" dt="2024-10-21T07:33:49.394" v="67"/>
          <ac:spMkLst>
            <pc:docMk/>
            <pc:sldMk cId="1151204196" sldId="263"/>
            <ac:spMk id="5" creationId="{1C79F5FB-C6C1-6630-D277-7464EFA067D9}"/>
          </ac:spMkLst>
        </pc:spChg>
        <pc:spChg chg="add mod">
          <ac:chgData name="Valentina Botta" userId="39537f8c-9716-4a15-8129-f4f08e1e4b95" providerId="ADAL" clId="{90B0D6B4-E792-41FD-BD9A-7F4E7D82B71B}" dt="2024-10-21T07:33:49.394" v="67"/>
          <ac:spMkLst>
            <pc:docMk/>
            <pc:sldMk cId="1151204196" sldId="263"/>
            <ac:spMk id="6" creationId="{796FD8BA-65EC-7F36-AC8D-195427765872}"/>
          </ac:spMkLst>
        </pc:spChg>
        <pc:spChg chg="add mod">
          <ac:chgData name="Valentina Botta" userId="39537f8c-9716-4a15-8129-f4f08e1e4b95" providerId="ADAL" clId="{90B0D6B4-E792-41FD-BD9A-7F4E7D82B71B}" dt="2024-10-21T07:33:49.394" v="67"/>
          <ac:spMkLst>
            <pc:docMk/>
            <pc:sldMk cId="1151204196" sldId="263"/>
            <ac:spMk id="7" creationId="{A95A2944-04E8-D7E5-6094-EF34981A96B4}"/>
          </ac:spMkLst>
        </pc:spChg>
      </pc:sldChg>
      <pc:sldChg chg="add del">
        <pc:chgData name="Valentina Botta" userId="39537f8c-9716-4a15-8129-f4f08e1e4b95" providerId="ADAL" clId="{90B0D6B4-E792-41FD-BD9A-7F4E7D82B71B}" dt="2024-10-21T07:35:29.758" v="93" actId="2696"/>
        <pc:sldMkLst>
          <pc:docMk/>
          <pc:sldMk cId="3016624847" sldId="264"/>
        </pc:sldMkLst>
      </pc:sldChg>
      <pc:sldChg chg="modSp add mod ord">
        <pc:chgData name="Valentina Botta" userId="39537f8c-9716-4a15-8129-f4f08e1e4b95" providerId="ADAL" clId="{90B0D6B4-E792-41FD-BD9A-7F4E7D82B71B}" dt="2024-10-21T07:34:43.208" v="92" actId="20577"/>
        <pc:sldMkLst>
          <pc:docMk/>
          <pc:sldMk cId="2875037282" sldId="265"/>
        </pc:sldMkLst>
        <pc:spChg chg="mod">
          <ac:chgData name="Valentina Botta" userId="39537f8c-9716-4a15-8129-f4f08e1e4b95" providerId="ADAL" clId="{90B0D6B4-E792-41FD-BD9A-7F4E7D82B71B}" dt="2024-10-21T07:34:43.208" v="92" actId="20577"/>
          <ac:spMkLst>
            <pc:docMk/>
            <pc:sldMk cId="2875037282" sldId="265"/>
            <ac:spMk id="6" creationId="{7891CE73-43F3-BAED-CB93-8C90D4628CB7}"/>
          </ac:spMkLst>
        </pc:spChg>
      </pc:sldChg>
      <pc:sldChg chg="modSp add mod ord">
        <pc:chgData name="Valentina Botta" userId="39537f8c-9716-4a15-8129-f4f08e1e4b95" providerId="ADAL" clId="{90B0D6B4-E792-41FD-BD9A-7F4E7D82B71B}" dt="2024-10-21T07:35:47.642" v="109"/>
        <pc:sldMkLst>
          <pc:docMk/>
          <pc:sldMk cId="1174285173" sldId="266"/>
        </pc:sldMkLst>
        <pc:spChg chg="mod">
          <ac:chgData name="Valentina Botta" userId="39537f8c-9716-4a15-8129-f4f08e1e4b95" providerId="ADAL" clId="{90B0D6B4-E792-41FD-BD9A-7F4E7D82B71B}" dt="2024-10-21T07:35:41.192" v="107" actId="20577"/>
          <ac:spMkLst>
            <pc:docMk/>
            <pc:sldMk cId="1174285173" sldId="266"/>
            <ac:spMk id="2" creationId="{C0679E3B-036B-5F65-FA8C-9FBF5DC4BFA7}"/>
          </ac:spMkLst>
        </pc:spChg>
      </pc:sldChg>
      <pc:sldChg chg="modSp add mod ord">
        <pc:chgData name="Valentina Botta" userId="39537f8c-9716-4a15-8129-f4f08e1e4b95" providerId="ADAL" clId="{90B0D6B4-E792-41FD-BD9A-7F4E7D82B71B}" dt="2024-10-21T07:36:05.617" v="125" actId="20577"/>
        <pc:sldMkLst>
          <pc:docMk/>
          <pc:sldMk cId="1404866115" sldId="267"/>
        </pc:sldMkLst>
        <pc:spChg chg="mod">
          <ac:chgData name="Valentina Botta" userId="39537f8c-9716-4a15-8129-f4f08e1e4b95" providerId="ADAL" clId="{90B0D6B4-E792-41FD-BD9A-7F4E7D82B71B}" dt="2024-10-21T07:36:05.617" v="125" actId="20577"/>
          <ac:spMkLst>
            <pc:docMk/>
            <pc:sldMk cId="1404866115" sldId="267"/>
            <ac:spMk id="5" creationId="{1C79F5FB-C6C1-6630-D277-7464EFA067D9}"/>
          </ac:spMkLst>
        </pc:spChg>
      </pc:sldChg>
      <pc:sldChg chg="modSp add mod ord">
        <pc:chgData name="Valentina Botta" userId="39537f8c-9716-4a15-8129-f4f08e1e4b95" providerId="ADAL" clId="{90B0D6B4-E792-41FD-BD9A-7F4E7D82B71B}" dt="2024-10-21T07:37:04.064" v="143" actId="20577"/>
        <pc:sldMkLst>
          <pc:docMk/>
          <pc:sldMk cId="2145132636" sldId="268"/>
        </pc:sldMkLst>
        <pc:spChg chg="mod">
          <ac:chgData name="Valentina Botta" userId="39537f8c-9716-4a15-8129-f4f08e1e4b95" providerId="ADAL" clId="{90B0D6B4-E792-41FD-BD9A-7F4E7D82B71B}" dt="2024-10-21T07:37:04.064" v="143" actId="20577"/>
          <ac:spMkLst>
            <pc:docMk/>
            <pc:sldMk cId="2145132636" sldId="268"/>
            <ac:spMk id="6" creationId="{7891CE73-43F3-BAED-CB93-8C90D4628CB7}"/>
          </ac:spMkLst>
        </pc:spChg>
      </pc:sldChg>
      <pc:sldChg chg="modSp add mod ord">
        <pc:chgData name="Valentina Botta" userId="39537f8c-9716-4a15-8129-f4f08e1e4b95" providerId="ADAL" clId="{90B0D6B4-E792-41FD-BD9A-7F4E7D82B71B}" dt="2024-10-21T07:37:18.420" v="163" actId="20577"/>
        <pc:sldMkLst>
          <pc:docMk/>
          <pc:sldMk cId="1356379439" sldId="269"/>
        </pc:sldMkLst>
        <pc:spChg chg="mod">
          <ac:chgData name="Valentina Botta" userId="39537f8c-9716-4a15-8129-f4f08e1e4b95" providerId="ADAL" clId="{90B0D6B4-E792-41FD-BD9A-7F4E7D82B71B}" dt="2024-10-21T07:37:18.420" v="163" actId="20577"/>
          <ac:spMkLst>
            <pc:docMk/>
            <pc:sldMk cId="1356379439" sldId="269"/>
            <ac:spMk id="2" creationId="{C0679E3B-036B-5F65-FA8C-9FBF5DC4BFA7}"/>
          </ac:spMkLst>
        </pc:spChg>
      </pc:sldChg>
      <pc:sldChg chg="modSp add mod ord">
        <pc:chgData name="Valentina Botta" userId="39537f8c-9716-4a15-8129-f4f08e1e4b95" providerId="ADAL" clId="{90B0D6B4-E792-41FD-BD9A-7F4E7D82B71B}" dt="2024-10-21T07:37:34.269" v="181" actId="20577"/>
        <pc:sldMkLst>
          <pc:docMk/>
          <pc:sldMk cId="3105092836" sldId="270"/>
        </pc:sldMkLst>
        <pc:spChg chg="mod">
          <ac:chgData name="Valentina Botta" userId="39537f8c-9716-4a15-8129-f4f08e1e4b95" providerId="ADAL" clId="{90B0D6B4-E792-41FD-BD9A-7F4E7D82B71B}" dt="2024-10-21T07:37:34.269" v="181" actId="20577"/>
          <ac:spMkLst>
            <pc:docMk/>
            <pc:sldMk cId="3105092836" sldId="270"/>
            <ac:spMk id="5" creationId="{1C79F5FB-C6C1-6630-D277-7464EFA067D9}"/>
          </ac:spMkLst>
        </pc:spChg>
      </pc:sldChg>
      <pc:sldChg chg="addSp delSp modSp add mod">
        <pc:chgData name="Valentina Botta" userId="39537f8c-9716-4a15-8129-f4f08e1e4b95" providerId="ADAL" clId="{90B0D6B4-E792-41FD-BD9A-7F4E7D82B71B}" dt="2024-10-21T07:38:03.190" v="185" actId="14100"/>
        <pc:sldMkLst>
          <pc:docMk/>
          <pc:sldMk cId="65600435" sldId="271"/>
        </pc:sldMkLst>
        <pc:spChg chg="add mod">
          <ac:chgData name="Valentina Botta" userId="39537f8c-9716-4a15-8129-f4f08e1e4b95" providerId="ADAL" clId="{90B0D6B4-E792-41FD-BD9A-7F4E7D82B71B}" dt="2024-10-21T07:38:03.190" v="185" actId="14100"/>
          <ac:spMkLst>
            <pc:docMk/>
            <pc:sldMk cId="65600435" sldId="271"/>
            <ac:spMk id="2" creationId="{04F83491-BCA0-7C9D-3283-443D340C6262}"/>
          </ac:spMkLst>
        </pc:spChg>
        <pc:spChg chg="add mod">
          <ac:chgData name="Valentina Botta" userId="39537f8c-9716-4a15-8129-f4f08e1e4b95" providerId="ADAL" clId="{90B0D6B4-E792-41FD-BD9A-7F4E7D82B71B}" dt="2024-10-21T07:38:03.190" v="185" actId="14100"/>
          <ac:spMkLst>
            <pc:docMk/>
            <pc:sldMk cId="65600435" sldId="271"/>
            <ac:spMk id="3" creationId="{D1B114A9-98AE-5743-18B8-CAA1252C0F5D}"/>
          </ac:spMkLst>
        </pc:spChg>
        <pc:spChg chg="add mod">
          <ac:chgData name="Valentina Botta" userId="39537f8c-9716-4a15-8129-f4f08e1e4b95" providerId="ADAL" clId="{90B0D6B4-E792-41FD-BD9A-7F4E7D82B71B}" dt="2024-10-21T07:38:03.190" v="185" actId="14100"/>
          <ac:spMkLst>
            <pc:docMk/>
            <pc:sldMk cId="65600435" sldId="271"/>
            <ac:spMk id="4" creationId="{27E49D43-79DB-50B3-5BF1-675623F0E9B3}"/>
          </ac:spMkLst>
        </pc:spChg>
        <pc:spChg chg="del">
          <ac:chgData name="Valentina Botta" userId="39537f8c-9716-4a15-8129-f4f08e1e4b95" providerId="ADAL" clId="{90B0D6B4-E792-41FD-BD9A-7F4E7D82B71B}" dt="2024-10-21T07:37:59.439" v="183" actId="478"/>
          <ac:spMkLst>
            <pc:docMk/>
            <pc:sldMk cId="65600435" sldId="271"/>
            <ac:spMk id="5" creationId="{1C79F5FB-C6C1-6630-D277-7464EFA067D9}"/>
          </ac:spMkLst>
        </pc:spChg>
        <pc:spChg chg="del">
          <ac:chgData name="Valentina Botta" userId="39537f8c-9716-4a15-8129-f4f08e1e4b95" providerId="ADAL" clId="{90B0D6B4-E792-41FD-BD9A-7F4E7D82B71B}" dt="2024-10-21T07:37:59.439" v="183" actId="478"/>
          <ac:spMkLst>
            <pc:docMk/>
            <pc:sldMk cId="65600435" sldId="271"/>
            <ac:spMk id="6" creationId="{796FD8BA-65EC-7F36-AC8D-195427765872}"/>
          </ac:spMkLst>
        </pc:spChg>
        <pc:spChg chg="del">
          <ac:chgData name="Valentina Botta" userId="39537f8c-9716-4a15-8129-f4f08e1e4b95" providerId="ADAL" clId="{90B0D6B4-E792-41FD-BD9A-7F4E7D82B71B}" dt="2024-10-21T07:37:59.439" v="183" actId="478"/>
          <ac:spMkLst>
            <pc:docMk/>
            <pc:sldMk cId="65600435" sldId="271"/>
            <ac:spMk id="7" creationId="{A95A2944-04E8-D7E5-6094-EF34981A96B4}"/>
          </ac:spMkLst>
        </pc:spChg>
      </pc:sldChg>
      <pc:sldChg chg="addSp modSp add mod">
        <pc:chgData name="Valentina Botta" userId="39537f8c-9716-4a15-8129-f4f08e1e4b95" providerId="ADAL" clId="{90B0D6B4-E792-41FD-BD9A-7F4E7D82B71B}" dt="2024-10-21T07:42:44.557" v="372" actId="20577"/>
        <pc:sldMkLst>
          <pc:docMk/>
          <pc:sldMk cId="207027709" sldId="272"/>
        </pc:sldMkLst>
        <pc:spChg chg="mod">
          <ac:chgData name="Valentina Botta" userId="39537f8c-9716-4a15-8129-f4f08e1e4b95" providerId="ADAL" clId="{90B0D6B4-E792-41FD-BD9A-7F4E7D82B71B}" dt="2024-10-21T07:38:33.774" v="221" actId="20577"/>
          <ac:spMkLst>
            <pc:docMk/>
            <pc:sldMk cId="207027709" sldId="272"/>
            <ac:spMk id="2" creationId="{F5708D69-85F7-4A6E-C7B5-D00CAB05BD6E}"/>
          </ac:spMkLst>
        </pc:spChg>
        <pc:spChg chg="mod">
          <ac:chgData name="Valentina Botta" userId="39537f8c-9716-4a15-8129-f4f08e1e4b95" providerId="ADAL" clId="{90B0D6B4-E792-41FD-BD9A-7F4E7D82B71B}" dt="2024-10-21T07:42:38.073" v="368" actId="20577"/>
          <ac:spMkLst>
            <pc:docMk/>
            <pc:sldMk cId="207027709" sldId="272"/>
            <ac:spMk id="3" creationId="{22D75F69-A41D-C299-22B2-CB15B3B5D064}"/>
          </ac:spMkLst>
        </pc:spChg>
        <pc:spChg chg="mod">
          <ac:chgData name="Valentina Botta" userId="39537f8c-9716-4a15-8129-f4f08e1e4b95" providerId="ADAL" clId="{90B0D6B4-E792-41FD-BD9A-7F4E7D82B71B}" dt="2024-10-21T07:42:44.557" v="372" actId="20577"/>
          <ac:spMkLst>
            <pc:docMk/>
            <pc:sldMk cId="207027709" sldId="272"/>
            <ac:spMk id="4" creationId="{0BECF165-A572-F997-505B-207E4FC32CFC}"/>
          </ac:spMkLst>
        </pc:spChg>
        <pc:spChg chg="mod">
          <ac:chgData name="Valentina Botta" userId="39537f8c-9716-4a15-8129-f4f08e1e4b95" providerId="ADAL" clId="{90B0D6B4-E792-41FD-BD9A-7F4E7D82B71B}" dt="2024-10-21T07:41:34.570" v="358" actId="20577"/>
          <ac:spMkLst>
            <pc:docMk/>
            <pc:sldMk cId="207027709" sldId="272"/>
            <ac:spMk id="5" creationId="{19380245-0F2D-0353-D027-7C87ED56823E}"/>
          </ac:spMkLst>
        </pc:spChg>
        <pc:picChg chg="add mod">
          <ac:chgData name="Valentina Botta" userId="39537f8c-9716-4a15-8129-f4f08e1e4b95" providerId="ADAL" clId="{90B0D6B4-E792-41FD-BD9A-7F4E7D82B71B}" dt="2024-10-21T07:42:30.539" v="362" actId="1076"/>
          <ac:picMkLst>
            <pc:docMk/>
            <pc:sldMk cId="207027709" sldId="272"/>
            <ac:picMk id="6" creationId="{18F305DC-AD2E-F572-F7E7-BDDECB8D32C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3"/>
          <p:cNvSpPr/>
          <p:nvPr/>
        </p:nvSpPr>
        <p:spPr>
          <a:xfrm>
            <a:off x="2557800" y="7048080"/>
            <a:ext cx="6999840" cy="36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it-IT" sz="1320" b="1" strike="noStrike" spc="-1">
              <a:solidFill>
                <a:srgbClr val="3465A8"/>
              </a:solidFill>
              <a:latin typeface="Titillium"/>
              <a:ea typeface="DejaVu Sans"/>
            </a:endParaRPr>
          </a:p>
        </p:txBody>
      </p:sp>
      <p:sp>
        <p:nvSpPr>
          <p:cNvPr id="6" name="CasellaDiTesto 1"/>
          <p:cNvSpPr/>
          <p:nvPr/>
        </p:nvSpPr>
        <p:spPr>
          <a:xfrm>
            <a:off x="764640" y="1843200"/>
            <a:ext cx="92016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it-IT" sz="1200" b="1" strike="noStrike" spc="-1">
                <a:solidFill>
                  <a:srgbClr val="4A8832"/>
                </a:solidFill>
                <a:latin typeface="Calibri"/>
                <a:ea typeface="DejaVu Sans"/>
              </a:rPr>
              <a:t>2024/2025</a:t>
            </a:r>
            <a:endParaRPr lang="it-IT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Rettangolo 8"/>
          <p:cNvSpPr/>
          <p:nvPr/>
        </p:nvSpPr>
        <p:spPr>
          <a:xfrm>
            <a:off x="815760" y="4329000"/>
            <a:ext cx="97200" cy="1360440"/>
          </a:xfrm>
          <a:prstGeom prst="rect">
            <a:avLst/>
          </a:prstGeom>
          <a:solidFill>
            <a:srgbClr val="EF89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endParaRPr lang="it-IT" sz="1580" b="0" strike="noStrike" spc="-1">
              <a:solidFill>
                <a:srgbClr val="219CCF"/>
              </a:solidFill>
              <a:latin typeface="Calibri Light"/>
              <a:ea typeface="DejaVu Sans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3"/>
          <p:cNvSpPr/>
          <p:nvPr/>
        </p:nvSpPr>
        <p:spPr>
          <a:xfrm>
            <a:off x="1428120" y="7041240"/>
            <a:ext cx="6999840" cy="363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it-IT" sz="1320" b="1" strike="noStrike" spc="-1">
              <a:solidFill>
                <a:srgbClr val="3465A8"/>
              </a:solidFill>
              <a:latin typeface="Titillium"/>
              <a:ea typeface="DejaVu Sans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it-IT" sz="44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/>
          </p:nvPr>
        </p:nvSpPr>
        <p:spPr>
          <a:xfrm>
            <a:off x="714240" y="2444040"/>
            <a:ext cx="5401080" cy="1450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1008000">
              <a:lnSpc>
                <a:spcPct val="90000"/>
              </a:lnSpc>
              <a:spcBef>
                <a:spcPts val="1103"/>
              </a:spcBef>
              <a:buNone/>
              <a:tabLst>
                <a:tab pos="0" algn="l"/>
              </a:tabLst>
            </a:pPr>
            <a:r>
              <a:rPr lang="it-IT" sz="5400" b="1" strike="noStrike" spc="-1">
                <a:solidFill>
                  <a:srgbClr val="EF8903"/>
                </a:solidFill>
                <a:latin typeface="Calibri"/>
              </a:rPr>
              <a:t>Presentazione delle Attività</a:t>
            </a:r>
            <a:endParaRPr lang="it-IT" sz="5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Segnaposto testo 25"/>
          <p:cNvSpPr/>
          <p:nvPr/>
        </p:nvSpPr>
        <p:spPr>
          <a:xfrm>
            <a:off x="915480" y="4323960"/>
            <a:ext cx="6897600" cy="1304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defTabSz="1008000">
              <a:lnSpc>
                <a:spcPts val="2599"/>
              </a:lnSpc>
              <a:spcBef>
                <a:spcPts val="1103"/>
              </a:spcBef>
              <a:tabLst>
                <a:tab pos="0" algn="l"/>
              </a:tabLst>
            </a:pPr>
            <a:r>
              <a:rPr lang="it-IT" sz="1800" b="1" strike="noStrike" spc="-1">
                <a:solidFill>
                  <a:srgbClr val="3465A8"/>
                </a:solidFill>
                <a:latin typeface="Calibri"/>
                <a:ea typeface="DejaVu Sans"/>
              </a:rPr>
              <a:t>Nome dell’Istituto: </a:t>
            </a:r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2" name="Connettore diritto 6"/>
          <p:cNvCxnSpPr/>
          <p:nvPr/>
        </p:nvCxnSpPr>
        <p:spPr>
          <a:xfrm flipV="1">
            <a:off x="1052640" y="5630400"/>
            <a:ext cx="3837240" cy="9360"/>
          </a:xfrm>
          <a:prstGeom prst="straightConnector1">
            <a:avLst/>
          </a:prstGeom>
          <a:ln w="6345">
            <a:solidFill>
              <a:srgbClr val="4472C4"/>
            </a:solidFill>
            <a:miter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0679E3B-036B-5F65-FA8C-9FBF5DC4BFA7}"/>
              </a:ext>
            </a:extLst>
          </p:cNvPr>
          <p:cNvSpPr txBox="1">
            <a:spLocks/>
          </p:cNvSpPr>
          <p:nvPr/>
        </p:nvSpPr>
        <p:spPr>
          <a:xfrm>
            <a:off x="972306" y="1267414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CONCORSO COMUNICAZIONE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ED3443-ED6E-A011-E94D-F4082C1FABA9}"/>
              </a:ext>
            </a:extLst>
          </p:cNvPr>
          <p:cNvSpPr txBox="1">
            <a:spLocks/>
          </p:cNvSpPr>
          <p:nvPr/>
        </p:nvSpPr>
        <p:spPr>
          <a:xfrm>
            <a:off x="972306" y="2161627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Attività numero «1»</a:t>
            </a:r>
          </a:p>
          <a:p>
            <a:pPr>
              <a:lnSpc>
                <a:spcPts val="2600"/>
              </a:lnSpc>
            </a:pPr>
            <a:endParaRPr lang="it-IT" dirty="0">
              <a:latin typeface="+mj-lt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E2F5AA-0CD0-45A0-4DEF-507AEA8DA947}"/>
              </a:ext>
            </a:extLst>
          </p:cNvPr>
          <p:cNvSpPr txBox="1">
            <a:spLocks/>
          </p:cNvSpPr>
          <p:nvPr/>
        </p:nvSpPr>
        <p:spPr>
          <a:xfrm>
            <a:off x="888784" y="2914155"/>
            <a:ext cx="8901670" cy="33781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buNone/>
            </a:pPr>
            <a:r>
              <a:rPr lang="it-IT" sz="1800" b="1" i="1" dirty="0">
                <a:latin typeface="Calibri (Corpo)"/>
              </a:rPr>
              <a:t>Descrizione: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(descrivere l’attività, inserire riferimenti ad eventuale allegati e link collegati.)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(creare una slide per ogni attività da descrivere numerandola)</a:t>
            </a:r>
          </a:p>
          <a:p>
            <a:pPr>
              <a:lnSpc>
                <a:spcPts val="2400"/>
              </a:lnSpc>
            </a:pPr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val="117428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1C79F5FB-C6C1-6630-D277-7464EFA067D9}"/>
              </a:ext>
            </a:extLst>
          </p:cNvPr>
          <p:cNvSpPr txBox="1">
            <a:spLocks/>
          </p:cNvSpPr>
          <p:nvPr/>
        </p:nvSpPr>
        <p:spPr>
          <a:xfrm>
            <a:off x="958948" y="1256263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CONCORSO COMUNICAZIONE</a:t>
            </a:r>
          </a:p>
        </p:txBody>
      </p:sp>
      <p:sp>
        <p:nvSpPr>
          <p:cNvPr id="6" name="Segnaposto testo 2">
            <a:extLst>
              <a:ext uri="{FF2B5EF4-FFF2-40B4-BE49-F238E27FC236}">
                <a16:creationId xmlns:a16="http://schemas.microsoft.com/office/drawing/2014/main" id="{796FD8BA-65EC-7F36-AC8D-195427765872}"/>
              </a:ext>
            </a:extLst>
          </p:cNvPr>
          <p:cNvSpPr txBox="1">
            <a:spLocks/>
          </p:cNvSpPr>
          <p:nvPr/>
        </p:nvSpPr>
        <p:spPr>
          <a:xfrm>
            <a:off x="972306" y="2150476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Elenco e descrizione delle attività «Bonus»</a:t>
            </a:r>
          </a:p>
        </p:txBody>
      </p:sp>
      <p:sp>
        <p:nvSpPr>
          <p:cNvPr id="7" name="Segnaposto testo 3">
            <a:extLst>
              <a:ext uri="{FF2B5EF4-FFF2-40B4-BE49-F238E27FC236}">
                <a16:creationId xmlns:a16="http://schemas.microsoft.com/office/drawing/2014/main" id="{A95A2944-04E8-D7E5-6094-EF34981A96B4}"/>
              </a:ext>
            </a:extLst>
          </p:cNvPr>
          <p:cNvSpPr txBox="1">
            <a:spLocks/>
          </p:cNvSpPr>
          <p:nvPr/>
        </p:nvSpPr>
        <p:spPr>
          <a:xfrm>
            <a:off x="958948" y="3022694"/>
            <a:ext cx="8901670" cy="36345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buNone/>
            </a:pPr>
            <a:r>
              <a:rPr lang="it-IT" sz="1800" b="1" i="1" dirty="0">
                <a:latin typeface="Calibri (Corpo)"/>
              </a:rPr>
              <a:t>Concorso Bonus:​ Attività di tutoraggio​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SzPct val="100000"/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404866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7891CE73-43F3-BAED-CB93-8C90D4628CB7}"/>
              </a:ext>
            </a:extLst>
          </p:cNvPr>
          <p:cNvSpPr txBox="1">
            <a:spLocks/>
          </p:cNvSpPr>
          <p:nvPr/>
        </p:nvSpPr>
        <p:spPr>
          <a:xfrm>
            <a:off x="958948" y="1233960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50" b="1" dirty="0">
                <a:solidFill>
                  <a:srgbClr val="EF8903"/>
                </a:solidFill>
                <a:latin typeface="Calibri (Titoli)"/>
              </a:rPr>
              <a:t>CONCORSO</a:t>
            </a:r>
            <a:r>
              <a:rPr lang="it-IT" sz="3950" b="1" dirty="0">
                <a:solidFill>
                  <a:srgbClr val="EF8903"/>
                </a:solidFill>
                <a:latin typeface="+mj-lt"/>
              </a:rPr>
              <a:t> </a:t>
            </a:r>
            <a:r>
              <a:rPr lang="it-IT" sz="3950" b="1" dirty="0">
                <a:solidFill>
                  <a:srgbClr val="EF8903"/>
                </a:solidFill>
                <a:latin typeface="Calibri (Titoli)"/>
              </a:rPr>
              <a:t>AZIONI CONCRETE</a:t>
            </a:r>
          </a:p>
        </p:txBody>
      </p:sp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0D8F277B-4849-FAB2-7B42-1D06C5982817}"/>
              </a:ext>
            </a:extLst>
          </p:cNvPr>
          <p:cNvSpPr txBox="1">
            <a:spLocks/>
          </p:cNvSpPr>
          <p:nvPr/>
        </p:nvSpPr>
        <p:spPr>
          <a:xfrm>
            <a:off x="972306" y="2161627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Elenco </a:t>
            </a:r>
            <a:r>
              <a:rPr lang="it-IT" sz="2400" b="1" u="sng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sintetico</a:t>
            </a: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 delle attività svolte in ambito formazione</a:t>
            </a:r>
          </a:p>
          <a:p>
            <a:pPr>
              <a:lnSpc>
                <a:spcPts val="2600"/>
              </a:lnSpc>
            </a:pPr>
            <a:endParaRPr lang="it-IT" dirty="0">
              <a:latin typeface="+mj-lt"/>
            </a:endParaRPr>
          </a:p>
        </p:txBody>
      </p:sp>
      <p:sp>
        <p:nvSpPr>
          <p:cNvPr id="8" name="Segnaposto testo 3">
            <a:extLst>
              <a:ext uri="{FF2B5EF4-FFF2-40B4-BE49-F238E27FC236}">
                <a16:creationId xmlns:a16="http://schemas.microsoft.com/office/drawing/2014/main" id="{7A08D44A-F0F2-5A05-3D19-95B37B4E1E3A}"/>
              </a:ext>
            </a:extLst>
          </p:cNvPr>
          <p:cNvSpPr txBox="1">
            <a:spLocks/>
          </p:cNvSpPr>
          <p:nvPr/>
        </p:nvSpPr>
        <p:spPr>
          <a:xfrm>
            <a:off x="958948" y="2989240"/>
            <a:ext cx="8901670" cy="33781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45132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0679E3B-036B-5F65-FA8C-9FBF5DC4BFA7}"/>
              </a:ext>
            </a:extLst>
          </p:cNvPr>
          <p:cNvSpPr txBox="1">
            <a:spLocks/>
          </p:cNvSpPr>
          <p:nvPr/>
        </p:nvSpPr>
        <p:spPr>
          <a:xfrm>
            <a:off x="972306" y="1267414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CONCORSO AZIONI CONCRETE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ED3443-ED6E-A011-E94D-F4082C1FABA9}"/>
              </a:ext>
            </a:extLst>
          </p:cNvPr>
          <p:cNvSpPr txBox="1">
            <a:spLocks/>
          </p:cNvSpPr>
          <p:nvPr/>
        </p:nvSpPr>
        <p:spPr>
          <a:xfrm>
            <a:off x="972306" y="2161627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Attività numero «1»</a:t>
            </a:r>
          </a:p>
          <a:p>
            <a:pPr>
              <a:lnSpc>
                <a:spcPts val="2600"/>
              </a:lnSpc>
            </a:pPr>
            <a:endParaRPr lang="it-IT" dirty="0">
              <a:latin typeface="+mj-lt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E2F5AA-0CD0-45A0-4DEF-507AEA8DA947}"/>
              </a:ext>
            </a:extLst>
          </p:cNvPr>
          <p:cNvSpPr txBox="1">
            <a:spLocks/>
          </p:cNvSpPr>
          <p:nvPr/>
        </p:nvSpPr>
        <p:spPr>
          <a:xfrm>
            <a:off x="888784" y="2914155"/>
            <a:ext cx="8901670" cy="33781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buNone/>
            </a:pPr>
            <a:r>
              <a:rPr lang="it-IT" sz="1800" b="1" i="1" dirty="0">
                <a:latin typeface="Calibri (Corpo)"/>
              </a:rPr>
              <a:t>Descrizione: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(descrivere l’attività, inserire riferimenti ad eventuale allegati e link collegati.)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(creare una slide per ogni attività da descrivere numerandola)</a:t>
            </a:r>
          </a:p>
          <a:p>
            <a:pPr>
              <a:lnSpc>
                <a:spcPts val="2400"/>
              </a:lnSpc>
            </a:pPr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val="1356379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1C79F5FB-C6C1-6630-D277-7464EFA067D9}"/>
              </a:ext>
            </a:extLst>
          </p:cNvPr>
          <p:cNvSpPr txBox="1">
            <a:spLocks/>
          </p:cNvSpPr>
          <p:nvPr/>
        </p:nvSpPr>
        <p:spPr>
          <a:xfrm>
            <a:off x="958948" y="1256263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CONCORSO AZIONI CONCRETE</a:t>
            </a:r>
          </a:p>
        </p:txBody>
      </p:sp>
      <p:sp>
        <p:nvSpPr>
          <p:cNvPr id="6" name="Segnaposto testo 2">
            <a:extLst>
              <a:ext uri="{FF2B5EF4-FFF2-40B4-BE49-F238E27FC236}">
                <a16:creationId xmlns:a16="http://schemas.microsoft.com/office/drawing/2014/main" id="{796FD8BA-65EC-7F36-AC8D-195427765872}"/>
              </a:ext>
            </a:extLst>
          </p:cNvPr>
          <p:cNvSpPr txBox="1">
            <a:spLocks/>
          </p:cNvSpPr>
          <p:nvPr/>
        </p:nvSpPr>
        <p:spPr>
          <a:xfrm>
            <a:off x="972306" y="2150476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Elenco e descrizione delle attività «Bonus»</a:t>
            </a:r>
          </a:p>
        </p:txBody>
      </p:sp>
      <p:sp>
        <p:nvSpPr>
          <p:cNvPr id="7" name="Segnaposto testo 3">
            <a:extLst>
              <a:ext uri="{FF2B5EF4-FFF2-40B4-BE49-F238E27FC236}">
                <a16:creationId xmlns:a16="http://schemas.microsoft.com/office/drawing/2014/main" id="{A95A2944-04E8-D7E5-6094-EF34981A96B4}"/>
              </a:ext>
            </a:extLst>
          </p:cNvPr>
          <p:cNvSpPr txBox="1">
            <a:spLocks/>
          </p:cNvSpPr>
          <p:nvPr/>
        </p:nvSpPr>
        <p:spPr>
          <a:xfrm>
            <a:off x="958948" y="3022694"/>
            <a:ext cx="8901670" cy="36345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buNone/>
            </a:pPr>
            <a:r>
              <a:rPr lang="it-IT" sz="1800" b="1" i="1" dirty="0">
                <a:latin typeface="Calibri (Corpo)"/>
              </a:rPr>
              <a:t>Concorso Bonus:​ Attività di tutoraggio​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SzPct val="100000"/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105092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4F83491-BCA0-7C9D-3283-443D340C6262}"/>
              </a:ext>
            </a:extLst>
          </p:cNvPr>
          <p:cNvSpPr txBox="1">
            <a:spLocks/>
          </p:cNvSpPr>
          <p:nvPr/>
        </p:nvSpPr>
        <p:spPr>
          <a:xfrm>
            <a:off x="992402" y="1267414"/>
            <a:ext cx="8901670" cy="11465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ALLEGATI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B114A9-98AE-5743-18B8-CAA1252C0F5D}"/>
              </a:ext>
            </a:extLst>
          </p:cNvPr>
          <p:cNvSpPr txBox="1">
            <a:spLocks/>
          </p:cNvSpPr>
          <p:nvPr/>
        </p:nvSpPr>
        <p:spPr>
          <a:xfrm>
            <a:off x="1005760" y="2161627"/>
            <a:ext cx="8734626" cy="10871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Per una migliore gestione degli allegati, al presente modulo si prega di compilare il seguente elenco relativo alla documentazione inviata alla Redazione, indicando le informazioni sotto riportate. </a:t>
            </a:r>
          </a:p>
          <a:p>
            <a:pPr marL="0" indent="0">
              <a:buNone/>
            </a:pPr>
            <a:endParaRPr lang="it-IT" sz="2400" b="1" dirty="0">
              <a:solidFill>
                <a:srgbClr val="3465A8"/>
              </a:solidFill>
              <a:latin typeface="Calibri (Titoli)"/>
              <a:cs typeface="Calibri Light" panose="020F0302020204030204" pitchFamily="34" charset="0"/>
            </a:endParaRPr>
          </a:p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E49D43-79DB-50B3-5BF1-675623F0E9B3}"/>
              </a:ext>
            </a:extLst>
          </p:cNvPr>
          <p:cNvSpPr txBox="1">
            <a:spLocks/>
          </p:cNvSpPr>
          <p:nvPr/>
        </p:nvSpPr>
        <p:spPr>
          <a:xfrm>
            <a:off x="1005760" y="3779837"/>
            <a:ext cx="8901670" cy="55755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it-IT" sz="1800" b="1" i="1" dirty="0">
                <a:latin typeface="Calibri (Corpo)"/>
              </a:rPr>
              <a:t>Titolo dell’allegato, ambito di concorso, nome del file, formato del file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b="1" i="1" dirty="0">
                <a:latin typeface="Calibri (Corpo)"/>
              </a:rPr>
              <a:t>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b="1" i="1" dirty="0">
                <a:latin typeface="Calibri (Corpo)"/>
              </a:rPr>
              <a:t>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b="1" i="1" dirty="0">
                <a:latin typeface="Calibri (Corpo)"/>
              </a:rPr>
              <a:t>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b="1" i="1" dirty="0">
                <a:latin typeface="Calibri (Corpo)"/>
              </a:rPr>
              <a:t>________________________________________________________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b="1" i="1" dirty="0">
                <a:latin typeface="Calibri (Corpo)"/>
              </a:rPr>
              <a:t>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65600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/>
          </p:nvPr>
        </p:nvSpPr>
        <p:spPr>
          <a:xfrm>
            <a:off x="959040" y="3015360"/>
            <a:ext cx="8732520" cy="604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1008000">
              <a:lnSpc>
                <a:spcPts val="2279"/>
              </a:lnSpc>
              <a:spcBef>
                <a:spcPts val="1103"/>
              </a:spcBef>
              <a:buNone/>
              <a:tabLst>
                <a:tab pos="0" algn="l"/>
              </a:tabLst>
            </a:pPr>
            <a:r>
              <a:rPr lang="pt-BR" sz="2400" b="1" strike="noStrike" spc="-1">
                <a:solidFill>
                  <a:srgbClr val="3465A8"/>
                </a:solidFill>
                <a:latin typeface="Calibri"/>
              </a:rPr>
              <a:t>Presentazione</a:t>
            </a:r>
            <a:r>
              <a:rPr lang="pt-BR" sz="2000" b="1" strike="noStrike" spc="-1">
                <a:solidFill>
                  <a:srgbClr val="3465A8"/>
                </a:solidFill>
                <a:latin typeface="Calibri"/>
              </a:rPr>
              <a:t> delle Attività</a:t>
            </a:r>
            <a:endParaRPr lang="it-IT" sz="2000" b="0" strike="noStrike" spc="-1">
              <a:solidFill>
                <a:srgbClr val="000000"/>
              </a:solidFill>
              <a:latin typeface="Arial"/>
            </a:endParaRPr>
          </a:p>
          <a:p>
            <a:pPr indent="0" defTabSz="1008000">
              <a:lnSpc>
                <a:spcPts val="2279"/>
              </a:lnSpc>
              <a:spcBef>
                <a:spcPts val="1103"/>
              </a:spcBef>
              <a:buNone/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959040" y="3553920"/>
            <a:ext cx="8899560" cy="33760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600" b="0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Come Indicato nel «</a:t>
            </a:r>
            <a:r>
              <a:rPr lang="it-IT" sz="1600" b="1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Modulo Presentazione Attività»</a:t>
            </a:r>
            <a:r>
              <a:rPr lang="it-IT" sz="1600" b="0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 descrivere nelle seguenti slide la sintesi di ognuna delle attività intraprese.</a:t>
            </a:r>
          </a:p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600" b="0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Il file da consegnare dovrà essere in formato PPT o PDF non scansionato.</a:t>
            </a:r>
            <a:endParaRPr lang="en-US" sz="1600" b="0" strike="noStrike" spc="-1" dirty="0">
              <a:solidFill>
                <a:srgbClr val="000000"/>
              </a:solidFill>
              <a:latin typeface="Calibri Light"/>
            </a:endParaRPr>
          </a:p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600" b="1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Replicate una slide per ognuna delle Attività! </a:t>
            </a:r>
            <a:endParaRPr lang="en-US" sz="1600" b="0" strike="noStrike" spc="-1" dirty="0">
              <a:solidFill>
                <a:srgbClr val="000000"/>
              </a:solidFill>
              <a:latin typeface="Calibri Light"/>
            </a:endParaRPr>
          </a:p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600" b="0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Si vuole specificare che i riquadri dedicati ai contenuti possono essere modificati a vostro piacimento. </a:t>
            </a:r>
            <a:endParaRPr lang="en-US" sz="1600" b="0" strike="noStrike" spc="-1" dirty="0">
              <a:solidFill>
                <a:srgbClr val="000000"/>
              </a:solidFill>
              <a:latin typeface="Calibri Light"/>
            </a:endParaRPr>
          </a:p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600" b="0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Non dimenticate di inserire per ogni attività svolta immagini, foto, grafici, diagrammi, </a:t>
            </a:r>
            <a:r>
              <a:rPr lang="it-IT" sz="1600" spc="-1" dirty="0">
                <a:solidFill>
                  <a:srgbClr val="F6891F"/>
                </a:solidFill>
                <a:latin typeface="Calibri Light"/>
                <a:ea typeface="바탕"/>
              </a:rPr>
              <a:t>link </a:t>
            </a:r>
            <a:r>
              <a:rPr lang="it-IT" sz="1600" b="0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…</a:t>
            </a:r>
          </a:p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600" spc="-1" dirty="0">
                <a:solidFill>
                  <a:srgbClr val="F6891F"/>
                </a:solidFill>
                <a:latin typeface="Calibri Light"/>
                <a:ea typeface="바탕"/>
              </a:rPr>
              <a:t>I collegamenti esterni dovranno essere accessibili, ovvero dovranno rimandare a pagine senza login o password.</a:t>
            </a:r>
            <a:endParaRPr lang="it-IT" sz="1600" b="0" strike="noStrike" spc="-1" dirty="0">
              <a:solidFill>
                <a:srgbClr val="F6891F"/>
              </a:solidFill>
              <a:latin typeface="Calibri Light"/>
              <a:ea typeface="바탕"/>
            </a:endParaRPr>
          </a:p>
          <a:p>
            <a:pPr indent="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it-IT" sz="1600" b="1" strike="noStrike" spc="-1" dirty="0">
                <a:solidFill>
                  <a:srgbClr val="F6891F"/>
                </a:solidFill>
                <a:latin typeface="Calibri Light"/>
                <a:ea typeface="바탕"/>
              </a:rPr>
              <a:t>Buon Lavoro! :D</a:t>
            </a:r>
            <a:endParaRPr lang="it-IT" sz="132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Immagine 4"/>
          <p:cNvPicPr/>
          <p:nvPr/>
        </p:nvPicPr>
        <p:blipFill>
          <a:blip r:embed="rId2"/>
          <a:stretch/>
        </p:blipFill>
        <p:spPr>
          <a:xfrm>
            <a:off x="2340000" y="902520"/>
            <a:ext cx="5758200" cy="2162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4"/>
          <p:cNvPicPr/>
          <p:nvPr/>
        </p:nvPicPr>
        <p:blipFill>
          <a:blip r:embed="rId2"/>
          <a:stretch/>
        </p:blipFill>
        <p:spPr>
          <a:xfrm>
            <a:off x="2340000" y="902520"/>
            <a:ext cx="5758200" cy="2162880"/>
          </a:xfrm>
          <a:prstGeom prst="rect">
            <a:avLst/>
          </a:prstGeom>
          <a:ln w="0">
            <a:noFill/>
          </a:ln>
        </p:spPr>
      </p:pic>
      <p:sp>
        <p:nvSpPr>
          <p:cNvPr id="2" name="Segnaposto testo 2">
            <a:extLst>
              <a:ext uri="{FF2B5EF4-FFF2-40B4-BE49-F238E27FC236}">
                <a16:creationId xmlns:a16="http://schemas.microsoft.com/office/drawing/2014/main" id="{147CE64D-A028-B134-8E8A-2FD7F7682AC5}"/>
              </a:ext>
            </a:extLst>
          </p:cNvPr>
          <p:cNvSpPr txBox="1">
            <a:spLocks/>
          </p:cNvSpPr>
          <p:nvPr/>
        </p:nvSpPr>
        <p:spPr>
          <a:xfrm>
            <a:off x="700640" y="2988000"/>
            <a:ext cx="8734626" cy="606649"/>
          </a:xfrm>
          <a:prstGeom prst="rect">
            <a:avLst/>
          </a:prstGeom>
        </p:spPr>
        <p:txBody>
          <a:bodyPr/>
          <a:lstStyle>
            <a:lvl1pPr marL="251986" indent="-251986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Char char="•"/>
              <a:defRPr sz="3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pt-BR" sz="2400" b="1" dirty="0">
                <a:solidFill>
                  <a:srgbClr val="3465A8"/>
                </a:solidFill>
                <a:latin typeface="+mj-lt"/>
              </a:rPr>
              <a:t>Scelta Ambiti e </a:t>
            </a:r>
            <a:r>
              <a:rPr lang="pt-BR" sz="2400" b="1" dirty="0">
                <a:solidFill>
                  <a:srgbClr val="3465A8"/>
                </a:solidFill>
                <a:latin typeface="Calibri (Titoli)"/>
              </a:rPr>
              <a:t>Tematiche</a:t>
            </a:r>
            <a:endParaRPr lang="it-IT" sz="2400" b="1" dirty="0">
              <a:solidFill>
                <a:srgbClr val="3465A8"/>
              </a:solidFill>
              <a:latin typeface="Calibri (Titoli)"/>
            </a:endParaRPr>
          </a:p>
        </p:txBody>
      </p:sp>
      <p:graphicFrame>
        <p:nvGraphicFramePr>
          <p:cNvPr id="4" name="Tabella 7">
            <a:extLst>
              <a:ext uri="{FF2B5EF4-FFF2-40B4-BE49-F238E27FC236}">
                <a16:creationId xmlns:a16="http://schemas.microsoft.com/office/drawing/2014/main" id="{6B16337F-B815-5A78-10BE-708056F2F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106691"/>
              </p:ext>
            </p:extLst>
          </p:nvPr>
        </p:nvGraphicFramePr>
        <p:xfrm>
          <a:off x="5804783" y="3779839"/>
          <a:ext cx="4186390" cy="2239418"/>
        </p:xfrm>
        <a:graphic>
          <a:graphicData uri="http://schemas.openxmlformats.org/drawingml/2006/table">
            <a:tbl>
              <a:tblPr firstRow="1" firstCol="1" bandRow="1">
                <a:effectLst/>
                <a:tableStyleId>{72833802-FEF1-4C79-8D5D-14CF1EAF98D9}</a:tableStyleId>
              </a:tblPr>
              <a:tblGrid>
                <a:gridCol w="2876638">
                  <a:extLst>
                    <a:ext uri="{9D8B030D-6E8A-4147-A177-3AD203B41FA5}">
                      <a16:colId xmlns:a16="http://schemas.microsoft.com/office/drawing/2014/main" val="226703718"/>
                    </a:ext>
                  </a:extLst>
                </a:gridCol>
                <a:gridCol w="1309752">
                  <a:extLst>
                    <a:ext uri="{9D8B030D-6E8A-4147-A177-3AD203B41FA5}">
                      <a16:colId xmlns:a16="http://schemas.microsoft.com/office/drawing/2014/main" val="1630178491"/>
                    </a:ext>
                  </a:extLst>
                </a:gridCol>
              </a:tblGrid>
              <a:tr h="488876">
                <a:tc gridSpan="2">
                  <a:txBody>
                    <a:bodyPr/>
                    <a:lstStyle/>
                    <a:p>
                      <a:pPr marL="0" lvl="0" algn="ctr" defTabSz="914400" rtl="0" fontAlgn="auto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200" cap="all" dirty="0">
                          <a:solidFill>
                            <a:schemeClr val="bg1"/>
                          </a:solidFill>
                          <a:latin typeface="Calibri (Titoli)"/>
                          <a:cs typeface="Calibri Light" panose="020F0302020204030204" pitchFamily="34" charset="0"/>
                        </a:rPr>
                        <a:t>Tematiche affrontate*</a:t>
                      </a:r>
                    </a:p>
                  </a:txBody>
                  <a:tcPr marL="7139" marR="7139" marT="7139" marB="7139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5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711012"/>
                  </a:ext>
                </a:extLst>
              </a:tr>
              <a:tr h="462337">
                <a:tc>
                  <a:txBody>
                    <a:bodyPr/>
                    <a:lstStyle/>
                    <a:p>
                      <a:pPr marL="177795" marR="0" lvl="0" indent="-1591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  <a:tabLst/>
                      </a:pPr>
                      <a:r>
                        <a:rPr lang="it-IT" sz="1200" b="1" kern="1200" cap="all" dirty="0">
                          <a:solidFill>
                            <a:srgbClr val="000000"/>
                          </a:solidFill>
                          <a:latin typeface="Calibri (Titoli)"/>
                        </a:rPr>
                        <a:t>Energia elettrica e termica e Risparmio energetico</a:t>
                      </a:r>
                      <a:endParaRPr lang="it-IT" sz="1200" dirty="0">
                        <a:latin typeface="Calibri (Titoli)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latin typeface="Titillium" panose="00000500000000000000" pitchFamily="50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542634"/>
                  </a:ext>
                </a:extLst>
              </a:tr>
              <a:tr h="412934">
                <a:tc>
                  <a:txBody>
                    <a:bodyPr/>
                    <a:lstStyle/>
                    <a:p>
                      <a:pPr marL="176214" marR="0" lvl="0" indent="0" algn="just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  <a:tabLst/>
                      </a:pPr>
                      <a:r>
                        <a:rPr lang="it-IT" sz="1200" b="1" kern="1200" cap="all" dirty="0">
                          <a:solidFill>
                            <a:srgbClr val="000000"/>
                          </a:solidFill>
                          <a:latin typeface="Calibri (Titoli)"/>
                          <a:ea typeface="Calibri" pitchFamily="34"/>
                          <a:cs typeface="Times New Roman" pitchFamily="18"/>
                        </a:rPr>
                        <a:t>Mobilità Sostenibile</a:t>
                      </a: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fontAlgn="auto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b="1" kern="1200" cap="all" dirty="0">
                        <a:solidFill>
                          <a:srgbClr val="000000"/>
                        </a:solidFill>
                        <a:latin typeface="Titillium" panose="00000500000000000000" pitchFamily="50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448338"/>
                  </a:ext>
                </a:extLst>
              </a:tr>
              <a:tr h="412934">
                <a:tc>
                  <a:txBody>
                    <a:bodyPr/>
                    <a:lstStyle/>
                    <a:p>
                      <a:pPr marL="176214" lvl="0" indent="0" algn="just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200" cap="all" dirty="0">
                          <a:solidFill>
                            <a:srgbClr val="000000"/>
                          </a:solidFill>
                          <a:latin typeface="Calibri (Titoli)"/>
                          <a:cs typeface="Times New Roman" pitchFamily="18"/>
                        </a:rPr>
                        <a:t>Riduzione dei Rifiuti</a:t>
                      </a:r>
                      <a:endParaRPr lang="it-IT" sz="1200" b="1" kern="1200" cap="all" dirty="0">
                        <a:solidFill>
                          <a:srgbClr val="000000"/>
                        </a:solidFill>
                        <a:latin typeface="Calibri (Titoli)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latin typeface="Titillium" panose="00000500000000000000" pitchFamily="50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362871"/>
                  </a:ext>
                </a:extLst>
              </a:tr>
              <a:tr h="462337">
                <a:tc>
                  <a:txBody>
                    <a:bodyPr/>
                    <a:lstStyle/>
                    <a:p>
                      <a:pPr marL="176214" marR="0" lvl="0" indent="0" algn="l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  <a:tabLst/>
                      </a:pPr>
                      <a:r>
                        <a:rPr lang="it-IT" sz="1200" b="1" kern="1200" cap="all" dirty="0">
                          <a:solidFill>
                            <a:srgbClr val="000000"/>
                          </a:solidFill>
                          <a:latin typeface="Calibri (Titoli)"/>
                          <a:cs typeface="Times New Roman" pitchFamily="18"/>
                        </a:rPr>
                        <a:t>Acqua e Risparmio Idrico </a:t>
                      </a:r>
                      <a:endParaRPr lang="it-IT" sz="1200" b="1" kern="1200" cap="all" dirty="0">
                        <a:solidFill>
                          <a:srgbClr val="000000"/>
                        </a:solidFill>
                        <a:latin typeface="Calibri (Titoli)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None/>
                        <a:tabLst/>
                      </a:pPr>
                      <a:endParaRPr lang="it-IT" sz="1100" b="1" kern="1200" cap="all" dirty="0">
                        <a:solidFill>
                          <a:srgbClr val="000000"/>
                        </a:solidFill>
                        <a:latin typeface="Titillium" panose="00000500000000000000" pitchFamily="50" charset="0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871976"/>
                  </a:ext>
                </a:extLst>
              </a:tr>
            </a:tbl>
          </a:graphicData>
        </a:graphic>
      </p:graphicFrame>
      <p:graphicFrame>
        <p:nvGraphicFramePr>
          <p:cNvPr id="10" name="Tabella 5">
            <a:extLst>
              <a:ext uri="{FF2B5EF4-FFF2-40B4-BE49-F238E27FC236}">
                <a16:creationId xmlns:a16="http://schemas.microsoft.com/office/drawing/2014/main" id="{8488E54F-6B23-A77D-5FB2-5961E46D9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773726"/>
              </p:ext>
            </p:extLst>
          </p:nvPr>
        </p:nvGraphicFramePr>
        <p:xfrm>
          <a:off x="700640" y="3779837"/>
          <a:ext cx="4186390" cy="2239420"/>
        </p:xfrm>
        <a:graphic>
          <a:graphicData uri="http://schemas.openxmlformats.org/drawingml/2006/table">
            <a:tbl>
              <a:tblPr firstRow="1" firstCol="1" bandRow="1">
                <a:effectLst/>
                <a:tableStyleId>{72833802-FEF1-4C79-8D5D-14CF1EAF98D9}</a:tableStyleId>
              </a:tblPr>
              <a:tblGrid>
                <a:gridCol w="2925417">
                  <a:extLst>
                    <a:ext uri="{9D8B030D-6E8A-4147-A177-3AD203B41FA5}">
                      <a16:colId xmlns:a16="http://schemas.microsoft.com/office/drawing/2014/main" val="1980228738"/>
                    </a:ext>
                  </a:extLst>
                </a:gridCol>
                <a:gridCol w="1260973">
                  <a:extLst>
                    <a:ext uri="{9D8B030D-6E8A-4147-A177-3AD203B41FA5}">
                      <a16:colId xmlns:a16="http://schemas.microsoft.com/office/drawing/2014/main" val="3841936970"/>
                    </a:ext>
                  </a:extLst>
                </a:gridCol>
              </a:tblGrid>
              <a:tr h="504394">
                <a:tc gridSpan="2">
                  <a:txBody>
                    <a:bodyPr/>
                    <a:lstStyle/>
                    <a:p>
                      <a:pPr marL="0" lvl="0" algn="ctr" defTabSz="914400" rtl="0" fontAlgn="auto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b="1" kern="1200" cap="all" dirty="0">
                          <a:solidFill>
                            <a:srgbClr val="000000"/>
                          </a:solidFill>
                          <a:latin typeface="Calibri (Titoli)"/>
                          <a:cs typeface="Calibri Light" panose="020F0302020204030204" pitchFamily="34" charset="0"/>
                        </a:rPr>
                        <a:t>AMBITI di concorso per le quali si partecipa</a:t>
                      </a:r>
                      <a:r>
                        <a:rPr lang="it-IT" sz="1200" b="1" kern="1200" cap="all" dirty="0">
                          <a:solidFill>
                            <a:srgbClr val="000000"/>
                          </a:solidFill>
                          <a:latin typeface="Calibri (Titoli)"/>
                        </a:rPr>
                        <a:t>*</a:t>
                      </a: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90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877543"/>
                  </a:ext>
                </a:extLst>
              </a:tr>
              <a:tr h="578342">
                <a:tc>
                  <a:txBody>
                    <a:bodyPr/>
                    <a:lstStyle/>
                    <a:p>
                      <a:pPr marL="176214" lvl="0" indent="0" algn="l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Calibri (Titoli)"/>
                        </a:rPr>
                        <a:t>1- Concorso formazione</a:t>
                      </a:r>
                      <a:endParaRPr lang="it-IT" sz="1200" dirty="0">
                        <a:solidFill>
                          <a:srgbClr val="000000"/>
                        </a:solidFill>
                        <a:latin typeface="Calibri (Titoli)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latin typeface="+mn-lt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968285"/>
                  </a:ext>
                </a:extLst>
              </a:tr>
              <a:tr h="578342">
                <a:tc>
                  <a:txBody>
                    <a:bodyPr/>
                    <a:lstStyle/>
                    <a:p>
                      <a:pPr marL="176214" lvl="0" indent="0" algn="l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Calibri (Titoli)"/>
                        </a:rPr>
                        <a:t>2 - Concorso comunicazione</a:t>
                      </a:r>
                      <a:endParaRPr lang="it-IT" sz="1200" dirty="0">
                        <a:solidFill>
                          <a:srgbClr val="000000"/>
                        </a:solidFill>
                        <a:latin typeface="Calibri (Titoli)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latin typeface="+mn-lt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913999"/>
                  </a:ext>
                </a:extLst>
              </a:tr>
              <a:tr h="578342">
                <a:tc>
                  <a:txBody>
                    <a:bodyPr/>
                    <a:lstStyle/>
                    <a:p>
                      <a:pPr marL="176214" lvl="0" indent="0" algn="l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cap="all" dirty="0">
                          <a:solidFill>
                            <a:srgbClr val="000000"/>
                          </a:solidFill>
                          <a:latin typeface="Calibri (Titoli)"/>
                        </a:rPr>
                        <a:t>3 - Concorso azioni concrete </a:t>
                      </a:r>
                      <a:endParaRPr lang="it-IT" sz="1200" dirty="0">
                        <a:solidFill>
                          <a:srgbClr val="000000"/>
                        </a:solidFill>
                        <a:latin typeface="Calibri (Titoli)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auto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latin typeface="+mn-lt"/>
                        <a:ea typeface="Calibri" pitchFamily="34"/>
                        <a:cs typeface="Times New Roman" pitchFamily="18"/>
                      </a:endParaRPr>
                    </a:p>
                  </a:txBody>
                  <a:tcPr marL="7139" marR="7139" marT="7139" marB="71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937387"/>
                  </a:ext>
                </a:extLst>
              </a:tr>
            </a:tbl>
          </a:graphicData>
        </a:graphic>
      </p:graphicFrame>
      <p:sp>
        <p:nvSpPr>
          <p:cNvPr id="11" name="Rettangolo 10">
            <a:extLst>
              <a:ext uri="{FF2B5EF4-FFF2-40B4-BE49-F238E27FC236}">
                <a16:creationId xmlns:a16="http://schemas.microsoft.com/office/drawing/2014/main" id="{8AC88658-8C65-AFF7-ED62-F295988FF14E}"/>
              </a:ext>
            </a:extLst>
          </p:cNvPr>
          <p:cNvSpPr/>
          <p:nvPr/>
        </p:nvSpPr>
        <p:spPr>
          <a:xfrm flipV="1">
            <a:off x="4383996" y="4457578"/>
            <a:ext cx="229463" cy="2126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7B82F2F7-1CAB-A8CE-EE6A-6118AE6D79DB}"/>
              </a:ext>
            </a:extLst>
          </p:cNvPr>
          <p:cNvSpPr/>
          <p:nvPr/>
        </p:nvSpPr>
        <p:spPr>
          <a:xfrm flipV="1">
            <a:off x="4383996" y="5573792"/>
            <a:ext cx="229463" cy="2126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E28360C6-58FA-325D-B219-C0114DFC7D1B}"/>
              </a:ext>
            </a:extLst>
          </p:cNvPr>
          <p:cNvSpPr/>
          <p:nvPr/>
        </p:nvSpPr>
        <p:spPr>
          <a:xfrm flipV="1">
            <a:off x="4388782" y="5046343"/>
            <a:ext cx="229463" cy="2126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B2ACAD42-C56B-9D99-C210-DFD4D8333A2C}"/>
              </a:ext>
            </a:extLst>
          </p:cNvPr>
          <p:cNvSpPr/>
          <p:nvPr/>
        </p:nvSpPr>
        <p:spPr>
          <a:xfrm flipV="1">
            <a:off x="4080233" y="4457577"/>
            <a:ext cx="229463" cy="2126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695DACC-608B-4FCF-C42A-493C693F451C}"/>
              </a:ext>
            </a:extLst>
          </p:cNvPr>
          <p:cNvSpPr txBox="1"/>
          <p:nvPr/>
        </p:nvSpPr>
        <p:spPr>
          <a:xfrm>
            <a:off x="4110425" y="4467637"/>
            <a:ext cx="353999" cy="212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1B1C851-64AD-C2E1-825F-156204188287}"/>
              </a:ext>
            </a:extLst>
          </p:cNvPr>
          <p:cNvSpPr txBox="1"/>
          <p:nvPr/>
        </p:nvSpPr>
        <p:spPr>
          <a:xfrm>
            <a:off x="4110424" y="5030774"/>
            <a:ext cx="353999" cy="212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EFABE6D-0BCE-BEEC-CBB4-5CC93D05F41A}"/>
              </a:ext>
            </a:extLst>
          </p:cNvPr>
          <p:cNvSpPr txBox="1"/>
          <p:nvPr/>
        </p:nvSpPr>
        <p:spPr>
          <a:xfrm>
            <a:off x="4106483" y="5665409"/>
            <a:ext cx="353999" cy="212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54278C8-D6F9-903F-B39B-2D3E175DDE8B}"/>
              </a:ext>
            </a:extLst>
          </p:cNvPr>
          <p:cNvSpPr txBox="1"/>
          <p:nvPr/>
        </p:nvSpPr>
        <p:spPr>
          <a:xfrm>
            <a:off x="9168312" y="4361300"/>
            <a:ext cx="353999" cy="212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70B58F93-22FC-3749-E2A0-074CDC2D18E1}"/>
              </a:ext>
            </a:extLst>
          </p:cNvPr>
          <p:cNvSpPr txBox="1"/>
          <p:nvPr/>
        </p:nvSpPr>
        <p:spPr>
          <a:xfrm>
            <a:off x="9168312" y="4833670"/>
            <a:ext cx="353999" cy="212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5C4412F-0402-1AEF-2E0A-2BA74D8163BF}"/>
              </a:ext>
            </a:extLst>
          </p:cNvPr>
          <p:cNvSpPr txBox="1"/>
          <p:nvPr/>
        </p:nvSpPr>
        <p:spPr>
          <a:xfrm>
            <a:off x="9176989" y="5259851"/>
            <a:ext cx="353999" cy="212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E815137-CA06-2F30-7BBB-21F896C21C72}"/>
              </a:ext>
            </a:extLst>
          </p:cNvPr>
          <p:cNvSpPr txBox="1"/>
          <p:nvPr/>
        </p:nvSpPr>
        <p:spPr>
          <a:xfrm>
            <a:off x="9176989" y="5675960"/>
            <a:ext cx="353999" cy="2126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27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08D69-85F7-4A6E-C7B5-D00CAB05BD6E}"/>
              </a:ext>
            </a:extLst>
          </p:cNvPr>
          <p:cNvSpPr txBox="1">
            <a:spLocks/>
          </p:cNvSpPr>
          <p:nvPr/>
        </p:nvSpPr>
        <p:spPr>
          <a:xfrm>
            <a:off x="958948" y="1267414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COMPONENTI</a:t>
            </a:r>
            <a:r>
              <a:rPr lang="it-IT" sz="3947" b="1" dirty="0">
                <a:solidFill>
                  <a:srgbClr val="EF8903"/>
                </a:solidFill>
                <a:latin typeface="+mj-lt"/>
              </a:rPr>
              <a:t> </a:t>
            </a: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DELL’ENERGY TEAM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D75F69-A41D-C299-22B2-CB15B3B5D064}"/>
              </a:ext>
            </a:extLst>
          </p:cNvPr>
          <p:cNvSpPr txBox="1">
            <a:spLocks/>
          </p:cNvSpPr>
          <p:nvPr/>
        </p:nvSpPr>
        <p:spPr>
          <a:xfrm>
            <a:off x="958947" y="2076250"/>
            <a:ext cx="8773917" cy="7338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Completare l’elenco con i nominativi dei componenti dell’Energy Team, indicando il nominativo in ogni elenco.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ECF165-A572-F997-505B-207E4FC32CFC}"/>
              </a:ext>
            </a:extLst>
          </p:cNvPr>
          <p:cNvSpPr txBox="1"/>
          <p:nvPr/>
        </p:nvSpPr>
        <p:spPr>
          <a:xfrm>
            <a:off x="958948" y="3003511"/>
            <a:ext cx="37022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DOCENTI: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endParaRPr lang="it-IT" sz="1400" dirty="0"/>
          </a:p>
          <a:p>
            <a:r>
              <a:rPr lang="it-IT" sz="1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PERSONALE TECNICO: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endParaRPr lang="it-IT" sz="1400" b="1" dirty="0"/>
          </a:p>
          <a:p>
            <a:r>
              <a:rPr lang="it-IT" sz="1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PERSONALE ATA: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endParaRPr lang="it-IT" sz="1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9380245-0F2D-0353-D027-7C87ED56823E}"/>
              </a:ext>
            </a:extLst>
          </p:cNvPr>
          <p:cNvSpPr txBox="1"/>
          <p:nvPr/>
        </p:nvSpPr>
        <p:spPr>
          <a:xfrm>
            <a:off x="5515831" y="3003510"/>
            <a:ext cx="37022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STUDENTI: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56321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F5708D69-85F7-4A6E-C7B5-D00CAB05BD6E}"/>
              </a:ext>
            </a:extLst>
          </p:cNvPr>
          <p:cNvSpPr txBox="1">
            <a:spLocks/>
          </p:cNvSpPr>
          <p:nvPr/>
        </p:nvSpPr>
        <p:spPr>
          <a:xfrm>
            <a:off x="958948" y="1267414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ECODETECTIVE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D75F69-A41D-C299-22B2-CB15B3B5D064}"/>
              </a:ext>
            </a:extLst>
          </p:cNvPr>
          <p:cNvSpPr txBox="1">
            <a:spLocks/>
          </p:cNvSpPr>
          <p:nvPr/>
        </p:nvSpPr>
        <p:spPr>
          <a:xfrm>
            <a:off x="958947" y="2076250"/>
            <a:ext cx="8773917" cy="7338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Completare con i nominativi degli </a:t>
            </a:r>
            <a:r>
              <a:rPr lang="it-IT" sz="2000" dirty="0" err="1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Ecodetective</a:t>
            </a:r>
            <a:r>
              <a:rPr lang="it-IT" sz="2000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 e un elenco sintetico delle segnalazioni (allegare file)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BECF165-A572-F997-505B-207E4FC32CFC}"/>
              </a:ext>
            </a:extLst>
          </p:cNvPr>
          <p:cNvSpPr txBox="1"/>
          <p:nvPr/>
        </p:nvSpPr>
        <p:spPr>
          <a:xfrm>
            <a:off x="958948" y="3003511"/>
            <a:ext cx="370226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u="sng">
                <a:latin typeface="Calibri Light" panose="020F0302020204030204" pitchFamily="34" charset="0"/>
                <a:cs typeface="Calibri Light" panose="020F0302020204030204" pitchFamily="34" charset="0"/>
              </a:rPr>
              <a:t>ECODETECTIVE</a:t>
            </a:r>
            <a:r>
              <a:rPr lang="it-IT" sz="1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endParaRPr lang="it-IT" sz="1400" dirty="0"/>
          </a:p>
          <a:p>
            <a:endParaRPr lang="it-IT" sz="14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9380245-0F2D-0353-D027-7C87ED56823E}"/>
              </a:ext>
            </a:extLst>
          </p:cNvPr>
          <p:cNvSpPr txBox="1"/>
          <p:nvPr/>
        </p:nvSpPr>
        <p:spPr>
          <a:xfrm>
            <a:off x="5515831" y="3003510"/>
            <a:ext cx="37022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SEGNALAZIONI: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/>
              <a:t>_______________________________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</p:txBody>
      </p:sp>
      <p:pic>
        <p:nvPicPr>
          <p:cNvPr id="6" name="Immagine 5" descr="Immagine che contiene cartone animato, Cartoni animati, disegno, illustrazione&#10;&#10;Descrizione generata automaticamente">
            <a:extLst>
              <a:ext uri="{FF2B5EF4-FFF2-40B4-BE49-F238E27FC236}">
                <a16:creationId xmlns:a16="http://schemas.microsoft.com/office/drawing/2014/main" id="{18F305DC-AD2E-F572-F7E7-BDDECB8D32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368" y="4406679"/>
            <a:ext cx="2136261" cy="21362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02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7891CE73-43F3-BAED-CB93-8C90D4628CB7}"/>
              </a:ext>
            </a:extLst>
          </p:cNvPr>
          <p:cNvSpPr txBox="1">
            <a:spLocks/>
          </p:cNvSpPr>
          <p:nvPr/>
        </p:nvSpPr>
        <p:spPr>
          <a:xfrm>
            <a:off x="958948" y="1233960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50" b="1" dirty="0">
                <a:solidFill>
                  <a:srgbClr val="EF8903"/>
                </a:solidFill>
                <a:latin typeface="Calibri (Titoli)"/>
              </a:rPr>
              <a:t>CONCORSO</a:t>
            </a:r>
            <a:r>
              <a:rPr lang="it-IT" sz="3950" b="1" dirty="0">
                <a:solidFill>
                  <a:srgbClr val="EF8903"/>
                </a:solidFill>
                <a:latin typeface="+mj-lt"/>
              </a:rPr>
              <a:t> </a:t>
            </a:r>
            <a:r>
              <a:rPr lang="it-IT" sz="3950" b="1" dirty="0">
                <a:solidFill>
                  <a:srgbClr val="EF8903"/>
                </a:solidFill>
                <a:latin typeface="Calibri (Titoli)"/>
              </a:rPr>
              <a:t>FORMAZIONE</a:t>
            </a:r>
          </a:p>
        </p:txBody>
      </p:sp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0D8F277B-4849-FAB2-7B42-1D06C5982817}"/>
              </a:ext>
            </a:extLst>
          </p:cNvPr>
          <p:cNvSpPr txBox="1">
            <a:spLocks/>
          </p:cNvSpPr>
          <p:nvPr/>
        </p:nvSpPr>
        <p:spPr>
          <a:xfrm>
            <a:off x="972306" y="2161627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Elenco </a:t>
            </a:r>
            <a:r>
              <a:rPr lang="it-IT" sz="2400" b="1" u="sng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sintetico</a:t>
            </a: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 delle attività svolte in ambito formazione</a:t>
            </a:r>
          </a:p>
          <a:p>
            <a:pPr>
              <a:lnSpc>
                <a:spcPts val="2600"/>
              </a:lnSpc>
            </a:pPr>
            <a:endParaRPr lang="it-IT" dirty="0">
              <a:latin typeface="+mj-lt"/>
            </a:endParaRPr>
          </a:p>
        </p:txBody>
      </p:sp>
      <p:sp>
        <p:nvSpPr>
          <p:cNvPr id="8" name="Segnaposto testo 3">
            <a:extLst>
              <a:ext uri="{FF2B5EF4-FFF2-40B4-BE49-F238E27FC236}">
                <a16:creationId xmlns:a16="http://schemas.microsoft.com/office/drawing/2014/main" id="{7A08D44A-F0F2-5A05-3D19-95B37B4E1E3A}"/>
              </a:ext>
            </a:extLst>
          </p:cNvPr>
          <p:cNvSpPr txBox="1">
            <a:spLocks/>
          </p:cNvSpPr>
          <p:nvPr/>
        </p:nvSpPr>
        <p:spPr>
          <a:xfrm>
            <a:off x="958948" y="2989240"/>
            <a:ext cx="8901670" cy="33781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83486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0679E3B-036B-5F65-FA8C-9FBF5DC4BFA7}"/>
              </a:ext>
            </a:extLst>
          </p:cNvPr>
          <p:cNvSpPr txBox="1">
            <a:spLocks/>
          </p:cNvSpPr>
          <p:nvPr/>
        </p:nvSpPr>
        <p:spPr>
          <a:xfrm>
            <a:off x="972306" y="1267414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CONCORSO FORMAZIONE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ED3443-ED6E-A011-E94D-F4082C1FABA9}"/>
              </a:ext>
            </a:extLst>
          </p:cNvPr>
          <p:cNvSpPr txBox="1">
            <a:spLocks/>
          </p:cNvSpPr>
          <p:nvPr/>
        </p:nvSpPr>
        <p:spPr>
          <a:xfrm>
            <a:off x="972306" y="2161627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Attività numero «1»</a:t>
            </a:r>
          </a:p>
          <a:p>
            <a:pPr>
              <a:lnSpc>
                <a:spcPts val="2600"/>
              </a:lnSpc>
            </a:pPr>
            <a:endParaRPr lang="it-IT" dirty="0">
              <a:latin typeface="+mj-lt"/>
            </a:endParaRP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E2F5AA-0CD0-45A0-4DEF-507AEA8DA947}"/>
              </a:ext>
            </a:extLst>
          </p:cNvPr>
          <p:cNvSpPr txBox="1">
            <a:spLocks/>
          </p:cNvSpPr>
          <p:nvPr/>
        </p:nvSpPr>
        <p:spPr>
          <a:xfrm>
            <a:off x="888784" y="2914155"/>
            <a:ext cx="8901670" cy="33781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buNone/>
            </a:pPr>
            <a:r>
              <a:rPr lang="it-IT" sz="1800" b="1" i="1" dirty="0">
                <a:latin typeface="Calibri (Corpo)"/>
              </a:rPr>
              <a:t>Descrizione: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u="sng" dirty="0">
                <a:latin typeface="Calibri (Corpo)"/>
              </a:rPr>
              <a:t>______________________________________________________________________________________________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(descrivere l’attività, inserire riferimenti ad eventuale allegati e link collegati.)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(creare una slide per ogni attività da descrivere numerandola)</a:t>
            </a:r>
          </a:p>
          <a:p>
            <a:pPr>
              <a:lnSpc>
                <a:spcPts val="2400"/>
              </a:lnSpc>
            </a:pPr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val="314372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1C79F5FB-C6C1-6630-D277-7464EFA067D9}"/>
              </a:ext>
            </a:extLst>
          </p:cNvPr>
          <p:cNvSpPr txBox="1">
            <a:spLocks/>
          </p:cNvSpPr>
          <p:nvPr/>
        </p:nvSpPr>
        <p:spPr>
          <a:xfrm>
            <a:off x="958948" y="1256263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47" b="1" dirty="0">
                <a:solidFill>
                  <a:srgbClr val="EF8903"/>
                </a:solidFill>
                <a:latin typeface="Calibri (Titoli)"/>
              </a:rPr>
              <a:t>CONCORSO FORMAZIONE</a:t>
            </a:r>
          </a:p>
        </p:txBody>
      </p:sp>
      <p:sp>
        <p:nvSpPr>
          <p:cNvPr id="6" name="Segnaposto testo 2">
            <a:extLst>
              <a:ext uri="{FF2B5EF4-FFF2-40B4-BE49-F238E27FC236}">
                <a16:creationId xmlns:a16="http://schemas.microsoft.com/office/drawing/2014/main" id="{796FD8BA-65EC-7F36-AC8D-195427765872}"/>
              </a:ext>
            </a:extLst>
          </p:cNvPr>
          <p:cNvSpPr txBox="1">
            <a:spLocks/>
          </p:cNvSpPr>
          <p:nvPr/>
        </p:nvSpPr>
        <p:spPr>
          <a:xfrm>
            <a:off x="972306" y="2150476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Elenco e descrizione delle attività «Bonus»</a:t>
            </a:r>
          </a:p>
        </p:txBody>
      </p:sp>
      <p:sp>
        <p:nvSpPr>
          <p:cNvPr id="7" name="Segnaposto testo 3">
            <a:extLst>
              <a:ext uri="{FF2B5EF4-FFF2-40B4-BE49-F238E27FC236}">
                <a16:creationId xmlns:a16="http://schemas.microsoft.com/office/drawing/2014/main" id="{A95A2944-04E8-D7E5-6094-EF34981A96B4}"/>
              </a:ext>
            </a:extLst>
          </p:cNvPr>
          <p:cNvSpPr txBox="1">
            <a:spLocks/>
          </p:cNvSpPr>
          <p:nvPr/>
        </p:nvSpPr>
        <p:spPr>
          <a:xfrm>
            <a:off x="958948" y="3022694"/>
            <a:ext cx="8901670" cy="36345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buNone/>
            </a:pPr>
            <a:r>
              <a:rPr lang="it-IT" sz="1800" b="1" i="1" dirty="0">
                <a:latin typeface="Calibri (Corpo)"/>
              </a:rPr>
              <a:t>Concorso Bonus:​ Attività di tutoraggio​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SzPct val="100000"/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  <a:p>
            <a:pPr marL="0" indent="0">
              <a:lnSpc>
                <a:spcPts val="2400"/>
              </a:lnSpc>
              <a:buNone/>
            </a:pPr>
            <a:r>
              <a:rPr lang="it-IT" sz="1400" b="1" i="1" dirty="0">
                <a:latin typeface="Calibri (Corpo)"/>
              </a:rPr>
              <a:t>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15120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7891CE73-43F3-BAED-CB93-8C90D4628CB7}"/>
              </a:ext>
            </a:extLst>
          </p:cNvPr>
          <p:cNvSpPr txBox="1">
            <a:spLocks/>
          </p:cNvSpPr>
          <p:nvPr/>
        </p:nvSpPr>
        <p:spPr>
          <a:xfrm>
            <a:off x="958948" y="1233960"/>
            <a:ext cx="8901670" cy="6397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950" b="1" dirty="0">
                <a:solidFill>
                  <a:srgbClr val="EF8903"/>
                </a:solidFill>
                <a:latin typeface="Calibri (Titoli)"/>
              </a:rPr>
              <a:t>CONCORSO</a:t>
            </a:r>
            <a:r>
              <a:rPr lang="it-IT" sz="3950" b="1" dirty="0">
                <a:solidFill>
                  <a:srgbClr val="EF8903"/>
                </a:solidFill>
                <a:latin typeface="+mj-lt"/>
              </a:rPr>
              <a:t> </a:t>
            </a:r>
            <a:r>
              <a:rPr lang="it-IT" sz="3950" b="1" dirty="0">
                <a:solidFill>
                  <a:srgbClr val="EF8903"/>
                </a:solidFill>
                <a:latin typeface="Calibri (Titoli)"/>
              </a:rPr>
              <a:t>COMUNICAZIONE</a:t>
            </a:r>
          </a:p>
        </p:txBody>
      </p:sp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0D8F277B-4849-FAB2-7B42-1D06C5982817}"/>
              </a:ext>
            </a:extLst>
          </p:cNvPr>
          <p:cNvSpPr txBox="1">
            <a:spLocks/>
          </p:cNvSpPr>
          <p:nvPr/>
        </p:nvSpPr>
        <p:spPr>
          <a:xfrm>
            <a:off x="972306" y="2161627"/>
            <a:ext cx="8734626" cy="60664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Elenco </a:t>
            </a:r>
            <a:r>
              <a:rPr lang="it-IT" sz="2400" b="1" u="sng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sintetico</a:t>
            </a:r>
            <a:r>
              <a:rPr lang="it-IT" sz="2400" b="1" dirty="0">
                <a:solidFill>
                  <a:srgbClr val="3465A8"/>
                </a:solidFill>
                <a:latin typeface="Calibri (Titoli)"/>
                <a:cs typeface="Calibri Light" panose="020F0302020204030204" pitchFamily="34" charset="0"/>
              </a:rPr>
              <a:t> delle attività svolte in ambito formazione</a:t>
            </a:r>
          </a:p>
          <a:p>
            <a:pPr>
              <a:lnSpc>
                <a:spcPts val="2600"/>
              </a:lnSpc>
            </a:pPr>
            <a:endParaRPr lang="it-IT" dirty="0">
              <a:latin typeface="+mj-lt"/>
            </a:endParaRPr>
          </a:p>
        </p:txBody>
      </p:sp>
      <p:sp>
        <p:nvSpPr>
          <p:cNvPr id="8" name="Segnaposto testo 3">
            <a:extLst>
              <a:ext uri="{FF2B5EF4-FFF2-40B4-BE49-F238E27FC236}">
                <a16:creationId xmlns:a16="http://schemas.microsoft.com/office/drawing/2014/main" id="{7A08D44A-F0F2-5A05-3D19-95B37B4E1E3A}"/>
              </a:ext>
            </a:extLst>
          </p:cNvPr>
          <p:cNvSpPr txBox="1">
            <a:spLocks/>
          </p:cNvSpPr>
          <p:nvPr/>
        </p:nvSpPr>
        <p:spPr>
          <a:xfrm>
            <a:off x="958948" y="2989240"/>
            <a:ext cx="8901670" cy="33781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it-IT" sz="1400" u="sng" dirty="0">
                <a:solidFill>
                  <a:srgbClr val="2F424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875037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</TotalTime>
  <Words>531</Words>
  <Application>Microsoft Office PowerPoint</Application>
  <PresentationFormat>Personalizzato</PresentationFormat>
  <Paragraphs>163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16</vt:i4>
      </vt:variant>
    </vt:vector>
  </HeadingPairs>
  <TitlesOfParts>
    <vt:vector size="27" baseType="lpstr">
      <vt:lpstr>Arial</vt:lpstr>
      <vt:lpstr>Calibri</vt:lpstr>
      <vt:lpstr>Calibri (Corpo)</vt:lpstr>
      <vt:lpstr>Calibri (Titoli)</vt:lpstr>
      <vt:lpstr>Calibri Light</vt:lpstr>
      <vt:lpstr>Symbol</vt:lpstr>
      <vt:lpstr>Titillium</vt:lpstr>
      <vt:lpstr>Wingdings</vt:lpstr>
      <vt:lpstr>Tema di Office</vt:lpstr>
      <vt:lpstr>Tema di Office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Ivan Ricci</dc:creator>
  <dc:description/>
  <cp:lastModifiedBy>Valentina Botta</cp:lastModifiedBy>
  <cp:revision>192</cp:revision>
  <dcterms:created xsi:type="dcterms:W3CDTF">2021-03-18T09:36:40Z</dcterms:created>
  <dcterms:modified xsi:type="dcterms:W3CDTF">2024-10-21T07:42:48Z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Personalizzato</vt:lpwstr>
  </property>
  <property fmtid="{D5CDD505-2E9C-101B-9397-08002B2CF9AE}" pid="3" name="Slides">
    <vt:i4>3</vt:i4>
  </property>
</Properties>
</file>